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56" r:id="rId5"/>
    <p:sldId id="275" r:id="rId6"/>
    <p:sldId id="258" r:id="rId7"/>
    <p:sldId id="272" r:id="rId8"/>
    <p:sldId id="270" r:id="rId9"/>
    <p:sldId id="274" r:id="rId10"/>
    <p:sldId id="273" r:id="rId11"/>
    <p:sldId id="269"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42" userDrawn="1">
          <p15:clr>
            <a:srgbClr val="A4A3A4"/>
          </p15:clr>
        </p15:guide>
        <p15:guide id="2"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2A3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088E6-DB46-402B-8FB9-7AF41508BEEF}" v="26" dt="2022-06-29T10:10:11.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showGuides="1">
      <p:cViewPr varScale="1">
        <p:scale>
          <a:sx n="75" d="100"/>
          <a:sy n="75" d="100"/>
        </p:scale>
        <p:origin x="3174" y="-798"/>
      </p:cViewPr>
      <p:guideLst>
        <p:guide orient="horz" pos="5842"/>
        <p:guide pos="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Kennedy" userId="3565fba1-7b2c-4616-9a7c-1b5f189d1f2b" providerId="ADAL" clId="{4A0088E6-DB46-402B-8FB9-7AF41508BEEF}"/>
    <pc:docChg chg="undo redo custSel addSld delSld modSld sldOrd">
      <pc:chgData name="Rebecca Kennedy" userId="3565fba1-7b2c-4616-9a7c-1b5f189d1f2b" providerId="ADAL" clId="{4A0088E6-DB46-402B-8FB9-7AF41508BEEF}" dt="2022-06-29T12:18:32.444" v="7870" actId="1076"/>
      <pc:docMkLst>
        <pc:docMk/>
      </pc:docMkLst>
      <pc:sldChg chg="addSp delSp modSp mod ord">
        <pc:chgData name="Rebecca Kennedy" userId="3565fba1-7b2c-4616-9a7c-1b5f189d1f2b" providerId="ADAL" clId="{4A0088E6-DB46-402B-8FB9-7AF41508BEEF}" dt="2022-06-17T12:22:31.246" v="4030" actId="1076"/>
        <pc:sldMkLst>
          <pc:docMk/>
          <pc:sldMk cId="1603306524" sldId="256"/>
        </pc:sldMkLst>
        <pc:spChg chg="mod">
          <ac:chgData name="Rebecca Kennedy" userId="3565fba1-7b2c-4616-9a7c-1b5f189d1f2b" providerId="ADAL" clId="{4A0088E6-DB46-402B-8FB9-7AF41508BEEF}" dt="2022-06-17T12:22:27.683" v="4029" actId="1076"/>
          <ac:spMkLst>
            <pc:docMk/>
            <pc:sldMk cId="1603306524" sldId="256"/>
            <ac:spMk id="10" creationId="{00000000-0000-0000-0000-000000000000}"/>
          </ac:spMkLst>
        </pc:spChg>
        <pc:picChg chg="add del">
          <ac:chgData name="Rebecca Kennedy" userId="3565fba1-7b2c-4616-9a7c-1b5f189d1f2b" providerId="ADAL" clId="{4A0088E6-DB46-402B-8FB9-7AF41508BEEF}" dt="2022-06-17T08:45:14.696" v="3159" actId="478"/>
          <ac:picMkLst>
            <pc:docMk/>
            <pc:sldMk cId="1603306524" sldId="256"/>
            <ac:picMk id="4" creationId="{00000000-0000-0000-0000-000000000000}"/>
          </ac:picMkLst>
        </pc:picChg>
        <pc:picChg chg="mod">
          <ac:chgData name="Rebecca Kennedy" userId="3565fba1-7b2c-4616-9a7c-1b5f189d1f2b" providerId="ADAL" clId="{4A0088E6-DB46-402B-8FB9-7AF41508BEEF}" dt="2022-06-17T12:22:31.246" v="4030" actId="1076"/>
          <ac:picMkLst>
            <pc:docMk/>
            <pc:sldMk cId="1603306524" sldId="256"/>
            <ac:picMk id="12" creationId="{00000000-0000-0000-0000-000000000000}"/>
          </ac:picMkLst>
        </pc:picChg>
      </pc:sldChg>
      <pc:sldChg chg="del">
        <pc:chgData name="Rebecca Kennedy" userId="3565fba1-7b2c-4616-9a7c-1b5f189d1f2b" providerId="ADAL" clId="{4A0088E6-DB46-402B-8FB9-7AF41508BEEF}" dt="2022-06-17T08:46:03.854" v="3203" actId="47"/>
        <pc:sldMkLst>
          <pc:docMk/>
          <pc:sldMk cId="1343685378" sldId="257"/>
        </pc:sldMkLst>
      </pc:sldChg>
      <pc:sldChg chg="addSp delSp modSp mod">
        <pc:chgData name="Rebecca Kennedy" userId="3565fba1-7b2c-4616-9a7c-1b5f189d1f2b" providerId="ADAL" clId="{4A0088E6-DB46-402B-8FB9-7AF41508BEEF}" dt="2022-06-29T10:05:45.806" v="7443" actId="948"/>
        <pc:sldMkLst>
          <pc:docMk/>
          <pc:sldMk cId="2145061433" sldId="258"/>
        </pc:sldMkLst>
        <pc:spChg chg="mod">
          <ac:chgData name="Rebecca Kennedy" userId="3565fba1-7b2c-4616-9a7c-1b5f189d1f2b" providerId="ADAL" clId="{4A0088E6-DB46-402B-8FB9-7AF41508BEEF}" dt="2022-06-29T10:01:34.784" v="7405" actId="403"/>
          <ac:spMkLst>
            <pc:docMk/>
            <pc:sldMk cId="2145061433" sldId="258"/>
            <ac:spMk id="3" creationId="{00000000-0000-0000-0000-000000000000}"/>
          </ac:spMkLst>
        </pc:spChg>
        <pc:spChg chg="mod">
          <ac:chgData name="Rebecca Kennedy" userId="3565fba1-7b2c-4616-9a7c-1b5f189d1f2b" providerId="ADAL" clId="{4A0088E6-DB46-402B-8FB9-7AF41508BEEF}" dt="2022-06-29T10:05:45.806" v="7443" actId="948"/>
          <ac:spMkLst>
            <pc:docMk/>
            <pc:sldMk cId="2145061433" sldId="258"/>
            <ac:spMk id="5" creationId="{00000000-0000-0000-0000-000000000000}"/>
          </ac:spMkLst>
        </pc:spChg>
        <pc:spChg chg="add del mod ord">
          <ac:chgData name="Rebecca Kennedy" userId="3565fba1-7b2c-4616-9a7c-1b5f189d1f2b" providerId="ADAL" clId="{4A0088E6-DB46-402B-8FB9-7AF41508BEEF}" dt="2022-06-17T12:48:16.456" v="5350" actId="478"/>
          <ac:spMkLst>
            <pc:docMk/>
            <pc:sldMk cId="2145061433" sldId="258"/>
            <ac:spMk id="10" creationId="{AA2F1348-AA99-1716-082E-8B849774F4F1}"/>
          </ac:spMkLst>
        </pc:spChg>
        <pc:spChg chg="add mod">
          <ac:chgData name="Rebecca Kennedy" userId="3565fba1-7b2c-4616-9a7c-1b5f189d1f2b" providerId="ADAL" clId="{4A0088E6-DB46-402B-8FB9-7AF41508BEEF}" dt="2022-06-20T09:08:52.770" v="6411" actId="207"/>
          <ac:spMkLst>
            <pc:docMk/>
            <pc:sldMk cId="2145061433" sldId="258"/>
            <ac:spMk id="11" creationId="{CFB9E8DF-B233-AD7D-80D2-1FD4761E28C9}"/>
          </ac:spMkLst>
        </pc:spChg>
        <pc:picChg chg="del mod">
          <ac:chgData name="Rebecca Kennedy" userId="3565fba1-7b2c-4616-9a7c-1b5f189d1f2b" providerId="ADAL" clId="{4A0088E6-DB46-402B-8FB9-7AF41508BEEF}" dt="2022-06-14T13:12:32.788" v="390" actId="478"/>
          <ac:picMkLst>
            <pc:docMk/>
            <pc:sldMk cId="2145061433" sldId="258"/>
            <ac:picMk id="2" creationId="{00000000-0000-0000-0000-000000000000}"/>
          </ac:picMkLst>
        </pc:picChg>
        <pc:picChg chg="mod">
          <ac:chgData name="Rebecca Kennedy" userId="3565fba1-7b2c-4616-9a7c-1b5f189d1f2b" providerId="ADAL" clId="{4A0088E6-DB46-402B-8FB9-7AF41508BEEF}" dt="2022-06-16T11:13:07.087" v="2445" actId="14100"/>
          <ac:picMkLst>
            <pc:docMk/>
            <pc:sldMk cId="2145061433" sldId="258"/>
            <ac:picMk id="4" creationId="{00000000-0000-0000-0000-000000000000}"/>
          </ac:picMkLst>
        </pc:picChg>
        <pc:picChg chg="mod">
          <ac:chgData name="Rebecca Kennedy" userId="3565fba1-7b2c-4616-9a7c-1b5f189d1f2b" providerId="ADAL" clId="{4A0088E6-DB46-402B-8FB9-7AF41508BEEF}" dt="2022-06-16T11:13:40.571" v="2451" actId="1076"/>
          <ac:picMkLst>
            <pc:docMk/>
            <pc:sldMk cId="2145061433" sldId="258"/>
            <ac:picMk id="17" creationId="{B86EC598-DE65-499F-846A-4E8F1A47F1FB}"/>
          </ac:picMkLst>
        </pc:picChg>
        <pc:picChg chg="mod">
          <ac:chgData name="Rebecca Kennedy" userId="3565fba1-7b2c-4616-9a7c-1b5f189d1f2b" providerId="ADAL" clId="{4A0088E6-DB46-402B-8FB9-7AF41508BEEF}" dt="2022-06-16T11:13:51.562" v="2452" actId="1076"/>
          <ac:picMkLst>
            <pc:docMk/>
            <pc:sldMk cId="2145061433" sldId="258"/>
            <ac:picMk id="18" creationId="{3DD06543-6713-473F-A756-459A41F62A0D}"/>
          </ac:picMkLst>
        </pc:picChg>
      </pc:sldChg>
      <pc:sldChg chg="delSp modSp add del mod">
        <pc:chgData name="Rebecca Kennedy" userId="3565fba1-7b2c-4616-9a7c-1b5f189d1f2b" providerId="ADAL" clId="{4A0088E6-DB46-402B-8FB9-7AF41508BEEF}" dt="2022-06-17T08:44:14.291" v="3136" actId="47"/>
        <pc:sldMkLst>
          <pc:docMk/>
          <pc:sldMk cId="704440325" sldId="259"/>
        </pc:sldMkLst>
        <pc:spChg chg="mod">
          <ac:chgData name="Rebecca Kennedy" userId="3565fba1-7b2c-4616-9a7c-1b5f189d1f2b" providerId="ADAL" clId="{4A0088E6-DB46-402B-8FB9-7AF41508BEEF}" dt="2022-06-14T13:56:49.339" v="619" actId="6549"/>
          <ac:spMkLst>
            <pc:docMk/>
            <pc:sldMk cId="704440325" sldId="259"/>
            <ac:spMk id="36" creationId="{00000000-0000-0000-0000-000000000000}"/>
          </ac:spMkLst>
        </pc:spChg>
        <pc:spChg chg="del">
          <ac:chgData name="Rebecca Kennedy" userId="3565fba1-7b2c-4616-9a7c-1b5f189d1f2b" providerId="ADAL" clId="{4A0088E6-DB46-402B-8FB9-7AF41508BEEF}" dt="2022-06-14T13:56:36.815" v="616" actId="478"/>
          <ac:spMkLst>
            <pc:docMk/>
            <pc:sldMk cId="704440325" sldId="259"/>
            <ac:spMk id="40" creationId="{5B08A30B-150C-4644-ABC9-B334E4A49712}"/>
          </ac:spMkLst>
        </pc:spChg>
        <pc:graphicFrameChg chg="del">
          <ac:chgData name="Rebecca Kennedy" userId="3565fba1-7b2c-4616-9a7c-1b5f189d1f2b" providerId="ADAL" clId="{4A0088E6-DB46-402B-8FB9-7AF41508BEEF}" dt="2022-06-14T13:56:43.975" v="618" actId="478"/>
          <ac:graphicFrameMkLst>
            <pc:docMk/>
            <pc:sldMk cId="704440325" sldId="259"/>
            <ac:graphicFrameMk id="41" creationId="{FC4397C1-7B17-40D0-9931-3BA1AEC4B4C5}"/>
          </ac:graphicFrameMkLst>
        </pc:graphicFrameChg>
        <pc:graphicFrameChg chg="del">
          <ac:chgData name="Rebecca Kennedy" userId="3565fba1-7b2c-4616-9a7c-1b5f189d1f2b" providerId="ADAL" clId="{4A0088E6-DB46-402B-8FB9-7AF41508BEEF}" dt="2022-06-14T13:56:30.400" v="612" actId="478"/>
          <ac:graphicFrameMkLst>
            <pc:docMk/>
            <pc:sldMk cId="704440325" sldId="259"/>
            <ac:graphicFrameMk id="42" creationId="{42138ABC-D564-41B2-8DD2-A0F10877BE71}"/>
          </ac:graphicFrameMkLst>
        </pc:graphicFrameChg>
        <pc:picChg chg="del">
          <ac:chgData name="Rebecca Kennedy" userId="3565fba1-7b2c-4616-9a7c-1b5f189d1f2b" providerId="ADAL" clId="{4A0088E6-DB46-402B-8FB9-7AF41508BEEF}" dt="2022-06-14T13:56:33.028" v="613" actId="478"/>
          <ac:picMkLst>
            <pc:docMk/>
            <pc:sldMk cId="704440325" sldId="259"/>
            <ac:picMk id="43" creationId="{88A114FE-3922-4480-BD0C-F489F7C3EB32}"/>
          </ac:picMkLst>
        </pc:picChg>
        <pc:picChg chg="del">
          <ac:chgData name="Rebecca Kennedy" userId="3565fba1-7b2c-4616-9a7c-1b5f189d1f2b" providerId="ADAL" clId="{4A0088E6-DB46-402B-8FB9-7AF41508BEEF}" dt="2022-06-14T13:56:34.387" v="614" actId="478"/>
          <ac:picMkLst>
            <pc:docMk/>
            <pc:sldMk cId="704440325" sldId="259"/>
            <ac:picMk id="44" creationId="{E3B031D8-7B97-49D3-B86E-8FF820DD04B1}"/>
          </ac:picMkLst>
        </pc:picChg>
        <pc:picChg chg="del">
          <ac:chgData name="Rebecca Kennedy" userId="3565fba1-7b2c-4616-9a7c-1b5f189d1f2b" providerId="ADAL" clId="{4A0088E6-DB46-402B-8FB9-7AF41508BEEF}" dt="2022-06-14T13:56:35.126" v="615" actId="478"/>
          <ac:picMkLst>
            <pc:docMk/>
            <pc:sldMk cId="704440325" sldId="259"/>
            <ac:picMk id="45" creationId="{84C34594-3773-4519-9027-D8ACEAD33C32}"/>
          </ac:picMkLst>
        </pc:picChg>
      </pc:sldChg>
      <pc:sldChg chg="modSp add del mod ord">
        <pc:chgData name="Rebecca Kennedy" userId="3565fba1-7b2c-4616-9a7c-1b5f189d1f2b" providerId="ADAL" clId="{4A0088E6-DB46-402B-8FB9-7AF41508BEEF}" dt="2022-06-17T08:44:00.263" v="3135" actId="47"/>
        <pc:sldMkLst>
          <pc:docMk/>
          <pc:sldMk cId="813242440" sldId="262"/>
        </pc:sldMkLst>
        <pc:spChg chg="mod">
          <ac:chgData name="Rebecca Kennedy" userId="3565fba1-7b2c-4616-9a7c-1b5f189d1f2b" providerId="ADAL" clId="{4A0088E6-DB46-402B-8FB9-7AF41508BEEF}" dt="2022-06-17T08:27:20.732" v="2546" actId="20577"/>
          <ac:spMkLst>
            <pc:docMk/>
            <pc:sldMk cId="813242440" sldId="262"/>
            <ac:spMk id="10" creationId="{68357B6B-76BA-46FF-B00D-AE9BA9846AF2}"/>
          </ac:spMkLst>
        </pc:spChg>
        <pc:spChg chg="mod">
          <ac:chgData name="Rebecca Kennedy" userId="3565fba1-7b2c-4616-9a7c-1b5f189d1f2b" providerId="ADAL" clId="{4A0088E6-DB46-402B-8FB9-7AF41508BEEF}" dt="2022-06-17T08:29:04.466" v="2612" actId="20577"/>
          <ac:spMkLst>
            <pc:docMk/>
            <pc:sldMk cId="813242440" sldId="262"/>
            <ac:spMk id="11" creationId="{BD55FD2F-5999-432D-AF55-30504E18EFF4}"/>
          </ac:spMkLst>
        </pc:spChg>
      </pc:sldChg>
      <pc:sldChg chg="delSp modSp del mod">
        <pc:chgData name="Rebecca Kennedy" userId="3565fba1-7b2c-4616-9a7c-1b5f189d1f2b" providerId="ADAL" clId="{4A0088E6-DB46-402B-8FB9-7AF41508BEEF}" dt="2022-06-17T08:46:08.447" v="3204" actId="47"/>
        <pc:sldMkLst>
          <pc:docMk/>
          <pc:sldMk cId="841271976" sldId="264"/>
        </pc:sldMkLst>
        <pc:spChg chg="del">
          <ac:chgData name="Rebecca Kennedy" userId="3565fba1-7b2c-4616-9a7c-1b5f189d1f2b" providerId="ADAL" clId="{4A0088E6-DB46-402B-8FB9-7AF41508BEEF}" dt="2022-06-14T13:57:02.778" v="622" actId="478"/>
          <ac:spMkLst>
            <pc:docMk/>
            <pc:sldMk cId="841271976" sldId="264"/>
            <ac:spMk id="13" creationId="{15A94CB1-B2CE-4BE0-9E03-7A38EAD4D0C1}"/>
          </ac:spMkLst>
        </pc:spChg>
        <pc:spChg chg="mod">
          <ac:chgData name="Rebecca Kennedy" userId="3565fba1-7b2c-4616-9a7c-1b5f189d1f2b" providerId="ADAL" clId="{4A0088E6-DB46-402B-8FB9-7AF41508BEEF}" dt="2022-06-14T13:57:00.155" v="621" actId="20577"/>
          <ac:spMkLst>
            <pc:docMk/>
            <pc:sldMk cId="841271976" sldId="264"/>
            <ac:spMk id="15" creationId="{C9168584-700B-4ABD-9D63-05121A05A8D8}"/>
          </ac:spMkLst>
        </pc:spChg>
      </pc:sldChg>
      <pc:sldChg chg="delSp modSp del mod">
        <pc:chgData name="Rebecca Kennedy" userId="3565fba1-7b2c-4616-9a7c-1b5f189d1f2b" providerId="ADAL" clId="{4A0088E6-DB46-402B-8FB9-7AF41508BEEF}" dt="2022-06-17T12:45:36.814" v="5339" actId="47"/>
        <pc:sldMkLst>
          <pc:docMk/>
          <pc:sldMk cId="1666234414" sldId="266"/>
        </pc:sldMkLst>
        <pc:spChg chg="del mod">
          <ac:chgData name="Rebecca Kennedy" userId="3565fba1-7b2c-4616-9a7c-1b5f189d1f2b" providerId="ADAL" clId="{4A0088E6-DB46-402B-8FB9-7AF41508BEEF}" dt="2022-06-17T08:46:16.838" v="3210"/>
          <ac:spMkLst>
            <pc:docMk/>
            <pc:sldMk cId="1666234414" sldId="266"/>
            <ac:spMk id="2" creationId="{00000000-0000-0000-0000-000000000000}"/>
          </ac:spMkLst>
        </pc:spChg>
        <pc:spChg chg="del mod">
          <ac:chgData name="Rebecca Kennedy" userId="3565fba1-7b2c-4616-9a7c-1b5f189d1f2b" providerId="ADAL" clId="{4A0088E6-DB46-402B-8FB9-7AF41508BEEF}" dt="2022-06-17T12:45:35.237" v="5338" actId="478"/>
          <ac:spMkLst>
            <pc:docMk/>
            <pc:sldMk cId="1666234414" sldId="266"/>
            <ac:spMk id="12" creationId="{72655AF3-38B9-4FC8-887A-4C67A1F705C7}"/>
          </ac:spMkLst>
        </pc:spChg>
        <pc:graphicFrameChg chg="del modGraphic">
          <ac:chgData name="Rebecca Kennedy" userId="3565fba1-7b2c-4616-9a7c-1b5f189d1f2b" providerId="ADAL" clId="{4A0088E6-DB46-402B-8FB9-7AF41508BEEF}" dt="2022-06-14T13:02:47.135" v="262" actId="478"/>
          <ac:graphicFrameMkLst>
            <pc:docMk/>
            <pc:sldMk cId="1666234414" sldId="266"/>
            <ac:graphicFrameMk id="13" creationId="{246045E4-F969-4570-A0EC-525E8E2C7ACB}"/>
          </ac:graphicFrameMkLst>
        </pc:graphicFrameChg>
        <pc:picChg chg="del">
          <ac:chgData name="Rebecca Kennedy" userId="3565fba1-7b2c-4616-9a7c-1b5f189d1f2b" providerId="ADAL" clId="{4A0088E6-DB46-402B-8FB9-7AF41508BEEF}" dt="2022-06-14T13:02:48.917" v="263" actId="478"/>
          <ac:picMkLst>
            <pc:docMk/>
            <pc:sldMk cId="1666234414" sldId="266"/>
            <ac:picMk id="14" creationId="{95AEE23C-3D9F-4ADF-8777-8C6DA912DACF}"/>
          </ac:picMkLst>
        </pc:picChg>
        <pc:picChg chg="del">
          <ac:chgData name="Rebecca Kennedy" userId="3565fba1-7b2c-4616-9a7c-1b5f189d1f2b" providerId="ADAL" clId="{4A0088E6-DB46-402B-8FB9-7AF41508BEEF}" dt="2022-06-14T13:02:50.410" v="264" actId="478"/>
          <ac:picMkLst>
            <pc:docMk/>
            <pc:sldMk cId="1666234414" sldId="266"/>
            <ac:picMk id="15" creationId="{2DB95E11-E888-4B51-A0BF-A1466E76A692}"/>
          </ac:picMkLst>
        </pc:picChg>
        <pc:picChg chg="del">
          <ac:chgData name="Rebecca Kennedy" userId="3565fba1-7b2c-4616-9a7c-1b5f189d1f2b" providerId="ADAL" clId="{4A0088E6-DB46-402B-8FB9-7AF41508BEEF}" dt="2022-06-14T13:02:51.878" v="265" actId="478"/>
          <ac:picMkLst>
            <pc:docMk/>
            <pc:sldMk cId="1666234414" sldId="266"/>
            <ac:picMk id="16" creationId="{856B8806-C8BE-4F37-9FDD-377313CFBEE7}"/>
          </ac:picMkLst>
        </pc:picChg>
      </pc:sldChg>
      <pc:sldChg chg="del">
        <pc:chgData name="Rebecca Kennedy" userId="3565fba1-7b2c-4616-9a7c-1b5f189d1f2b" providerId="ADAL" clId="{4A0088E6-DB46-402B-8FB9-7AF41508BEEF}" dt="2022-06-17T08:46:02.219" v="3202" actId="47"/>
        <pc:sldMkLst>
          <pc:docMk/>
          <pc:sldMk cId="742137603" sldId="267"/>
        </pc:sldMkLst>
      </pc:sldChg>
      <pc:sldChg chg="addSp delSp modSp del mod">
        <pc:chgData name="Rebecca Kennedy" userId="3565fba1-7b2c-4616-9a7c-1b5f189d1f2b" providerId="ADAL" clId="{4A0088E6-DB46-402B-8FB9-7AF41508BEEF}" dt="2022-06-17T12:37:47.438" v="4837" actId="47"/>
        <pc:sldMkLst>
          <pc:docMk/>
          <pc:sldMk cId="3900675008" sldId="268"/>
        </pc:sldMkLst>
        <pc:spChg chg="mod">
          <ac:chgData name="Rebecca Kennedy" userId="3565fba1-7b2c-4616-9a7c-1b5f189d1f2b" providerId="ADAL" clId="{4A0088E6-DB46-402B-8FB9-7AF41508BEEF}" dt="2022-06-17T12:14:01.528" v="3560" actId="20577"/>
          <ac:spMkLst>
            <pc:docMk/>
            <pc:sldMk cId="3900675008" sldId="268"/>
            <ac:spMk id="3" creationId="{00000000-0000-0000-0000-000000000000}"/>
          </ac:spMkLst>
        </pc:spChg>
        <pc:spChg chg="add del mod">
          <ac:chgData name="Rebecca Kennedy" userId="3565fba1-7b2c-4616-9a7c-1b5f189d1f2b" providerId="ADAL" clId="{4A0088E6-DB46-402B-8FB9-7AF41508BEEF}" dt="2022-06-17T12:29:21.360" v="4550" actId="20577"/>
          <ac:spMkLst>
            <pc:docMk/>
            <pc:sldMk cId="3900675008" sldId="268"/>
            <ac:spMk id="36" creationId="{00000000-0000-0000-0000-000000000000}"/>
          </ac:spMkLst>
        </pc:spChg>
      </pc:sldChg>
      <pc:sldChg chg="addSp delSp modSp add del mod ord">
        <pc:chgData name="Rebecca Kennedy" userId="3565fba1-7b2c-4616-9a7c-1b5f189d1f2b" providerId="ADAL" clId="{4A0088E6-DB46-402B-8FB9-7AF41508BEEF}" dt="2022-06-29T12:18:32.444" v="7870" actId="1076"/>
        <pc:sldMkLst>
          <pc:docMk/>
          <pc:sldMk cId="3589238992" sldId="269"/>
        </pc:sldMkLst>
        <pc:spChg chg="del mod ord">
          <ac:chgData name="Rebecca Kennedy" userId="3565fba1-7b2c-4616-9a7c-1b5f189d1f2b" providerId="ADAL" clId="{4A0088E6-DB46-402B-8FB9-7AF41508BEEF}" dt="2022-06-29T10:01:59.027" v="7414" actId="478"/>
          <ac:spMkLst>
            <pc:docMk/>
            <pc:sldMk cId="3589238992" sldId="269"/>
            <ac:spMk id="3" creationId="{00000000-0000-0000-0000-000000000000}"/>
          </ac:spMkLst>
        </pc:spChg>
        <pc:spChg chg="mod">
          <ac:chgData name="Rebecca Kennedy" userId="3565fba1-7b2c-4616-9a7c-1b5f189d1f2b" providerId="ADAL" clId="{4A0088E6-DB46-402B-8FB9-7AF41508BEEF}" dt="2022-06-29T12:18:27.463" v="7869" actId="6549"/>
          <ac:spMkLst>
            <pc:docMk/>
            <pc:sldMk cId="3589238992" sldId="269"/>
            <ac:spMk id="5" creationId="{00000000-0000-0000-0000-000000000000}"/>
          </ac:spMkLst>
        </pc:spChg>
        <pc:spChg chg="add del mod">
          <ac:chgData name="Rebecca Kennedy" userId="3565fba1-7b2c-4616-9a7c-1b5f189d1f2b" providerId="ADAL" clId="{4A0088E6-DB46-402B-8FB9-7AF41508BEEF}" dt="2022-06-29T10:01:55.727" v="7413" actId="478"/>
          <ac:spMkLst>
            <pc:docMk/>
            <pc:sldMk cId="3589238992" sldId="269"/>
            <ac:spMk id="8" creationId="{873857A9-28B4-DC6E-68A5-CC451F0F5171}"/>
          </ac:spMkLst>
        </pc:spChg>
        <pc:spChg chg="add del mod">
          <ac:chgData name="Rebecca Kennedy" userId="3565fba1-7b2c-4616-9a7c-1b5f189d1f2b" providerId="ADAL" clId="{4A0088E6-DB46-402B-8FB9-7AF41508BEEF}" dt="2022-06-29T12:06:11.606" v="7501" actId="20577"/>
          <ac:spMkLst>
            <pc:docMk/>
            <pc:sldMk cId="3589238992" sldId="269"/>
            <ac:spMk id="15" creationId="{00000000-0000-0000-0000-000000000000}"/>
          </ac:spMkLst>
        </pc:spChg>
        <pc:picChg chg="del">
          <ac:chgData name="Rebecca Kennedy" userId="3565fba1-7b2c-4616-9a7c-1b5f189d1f2b" providerId="ADAL" clId="{4A0088E6-DB46-402B-8FB9-7AF41508BEEF}" dt="2022-06-14T13:12:40.768" v="391" actId="478"/>
          <ac:picMkLst>
            <pc:docMk/>
            <pc:sldMk cId="3589238992" sldId="269"/>
            <ac:picMk id="2" creationId="{00000000-0000-0000-0000-000000000000}"/>
          </ac:picMkLst>
        </pc:picChg>
        <pc:picChg chg="del mod">
          <ac:chgData name="Rebecca Kennedy" userId="3565fba1-7b2c-4616-9a7c-1b5f189d1f2b" providerId="ADAL" clId="{4A0088E6-DB46-402B-8FB9-7AF41508BEEF}" dt="2022-06-29T10:02:00.692" v="7415" actId="478"/>
          <ac:picMkLst>
            <pc:docMk/>
            <pc:sldMk cId="3589238992" sldId="269"/>
            <ac:picMk id="4" creationId="{00000000-0000-0000-0000-000000000000}"/>
          </ac:picMkLst>
        </pc:picChg>
        <pc:picChg chg="add mod ord">
          <ac:chgData name="Rebecca Kennedy" userId="3565fba1-7b2c-4616-9a7c-1b5f189d1f2b" providerId="ADAL" clId="{4A0088E6-DB46-402B-8FB9-7AF41508BEEF}" dt="2022-06-29T12:16:18.734" v="7689" actId="167"/>
          <ac:picMkLst>
            <pc:docMk/>
            <pc:sldMk cId="3589238992" sldId="269"/>
            <ac:picMk id="7" creationId="{60951E96-14EF-0D98-9C5E-46036CA9A357}"/>
          </ac:picMkLst>
        </pc:picChg>
        <pc:picChg chg="add mod">
          <ac:chgData name="Rebecca Kennedy" userId="3565fba1-7b2c-4616-9a7c-1b5f189d1f2b" providerId="ADAL" clId="{4A0088E6-DB46-402B-8FB9-7AF41508BEEF}" dt="2022-06-29T12:18:32.444" v="7870" actId="1076"/>
          <ac:picMkLst>
            <pc:docMk/>
            <pc:sldMk cId="3589238992" sldId="269"/>
            <ac:picMk id="9" creationId="{BDA915B6-C362-03CE-BC14-DA1D65F36DAF}"/>
          </ac:picMkLst>
        </pc:picChg>
        <pc:picChg chg="add mod">
          <ac:chgData name="Rebecca Kennedy" userId="3565fba1-7b2c-4616-9a7c-1b5f189d1f2b" providerId="ADAL" clId="{4A0088E6-DB46-402B-8FB9-7AF41508BEEF}" dt="2022-06-29T12:16:23.481" v="7691" actId="1076"/>
          <ac:picMkLst>
            <pc:docMk/>
            <pc:sldMk cId="3589238992" sldId="269"/>
            <ac:picMk id="10" creationId="{74EF14FC-4BB3-823E-504E-95753D43585F}"/>
          </ac:picMkLst>
        </pc:picChg>
      </pc:sldChg>
      <pc:sldChg chg="addSp delSp modSp add del mod ord">
        <pc:chgData name="Rebecca Kennedy" userId="3565fba1-7b2c-4616-9a7c-1b5f189d1f2b" providerId="ADAL" clId="{4A0088E6-DB46-402B-8FB9-7AF41508BEEF}" dt="2022-06-29T12:10:58.172" v="7576" actId="948"/>
        <pc:sldMkLst>
          <pc:docMk/>
          <pc:sldMk cId="1972266896" sldId="270"/>
        </pc:sldMkLst>
        <pc:spChg chg="mod">
          <ac:chgData name="Rebecca Kennedy" userId="3565fba1-7b2c-4616-9a7c-1b5f189d1f2b" providerId="ADAL" clId="{4A0088E6-DB46-402B-8FB9-7AF41508BEEF}" dt="2022-06-29T10:01:41.935" v="7407" actId="403"/>
          <ac:spMkLst>
            <pc:docMk/>
            <pc:sldMk cId="1972266896" sldId="270"/>
            <ac:spMk id="2" creationId="{00000000-0000-0000-0000-000000000000}"/>
          </ac:spMkLst>
        </pc:spChg>
        <pc:spChg chg="del mod">
          <ac:chgData name="Rebecca Kennedy" userId="3565fba1-7b2c-4616-9a7c-1b5f189d1f2b" providerId="ADAL" clId="{4A0088E6-DB46-402B-8FB9-7AF41508BEEF}" dt="2022-06-17T08:46:52.360" v="3214"/>
          <ac:spMkLst>
            <pc:docMk/>
            <pc:sldMk cId="1972266896" sldId="270"/>
            <ac:spMk id="11" creationId="{00000000-0000-0000-0000-000000000000}"/>
          </ac:spMkLst>
        </pc:spChg>
        <pc:spChg chg="mod">
          <ac:chgData name="Rebecca Kennedy" userId="3565fba1-7b2c-4616-9a7c-1b5f189d1f2b" providerId="ADAL" clId="{4A0088E6-DB46-402B-8FB9-7AF41508BEEF}" dt="2022-06-29T12:10:58.172" v="7576" actId="948"/>
          <ac:spMkLst>
            <pc:docMk/>
            <pc:sldMk cId="1972266896" sldId="270"/>
            <ac:spMk id="12" creationId="{22D6761E-646D-4246-A1B6-3ED4E96D3BB6}"/>
          </ac:spMkLst>
        </pc:spChg>
        <pc:spChg chg="add del mod">
          <ac:chgData name="Rebecca Kennedy" userId="3565fba1-7b2c-4616-9a7c-1b5f189d1f2b" providerId="ADAL" clId="{4A0088E6-DB46-402B-8FB9-7AF41508BEEF}" dt="2022-06-20T09:10:14.477" v="6429" actId="207"/>
          <ac:spMkLst>
            <pc:docMk/>
            <pc:sldMk cId="1972266896" sldId="270"/>
            <ac:spMk id="18" creationId="{96D923AD-FB37-99CF-FFE8-092F910F0D36}"/>
          </ac:spMkLst>
        </pc:spChg>
        <pc:spChg chg="del">
          <ac:chgData name="Rebecca Kennedy" userId="3565fba1-7b2c-4616-9a7c-1b5f189d1f2b" providerId="ADAL" clId="{4A0088E6-DB46-402B-8FB9-7AF41508BEEF}" dt="2022-06-14T13:55:38.375" v="610" actId="478"/>
          <ac:spMkLst>
            <pc:docMk/>
            <pc:sldMk cId="1972266896" sldId="270"/>
            <ac:spMk id="36" creationId="{EE6AB07F-43AF-4A48-8CBB-269247499D3D}"/>
          </ac:spMkLst>
        </pc:spChg>
        <pc:spChg chg="del">
          <ac:chgData name="Rebecca Kennedy" userId="3565fba1-7b2c-4616-9a7c-1b5f189d1f2b" providerId="ADAL" clId="{4A0088E6-DB46-402B-8FB9-7AF41508BEEF}" dt="2022-06-14T13:55:26.294" v="603" actId="478"/>
          <ac:spMkLst>
            <pc:docMk/>
            <pc:sldMk cId="1972266896" sldId="270"/>
            <ac:spMk id="44" creationId="{F0D8AEB2-9CEF-49CD-816D-2A5994EB8D3B}"/>
          </ac:spMkLst>
        </pc:spChg>
        <pc:graphicFrameChg chg="del modGraphic">
          <ac:chgData name="Rebecca Kennedy" userId="3565fba1-7b2c-4616-9a7c-1b5f189d1f2b" providerId="ADAL" clId="{4A0088E6-DB46-402B-8FB9-7AF41508BEEF}" dt="2022-06-14T13:55:31.987" v="605" actId="478"/>
          <ac:graphicFrameMkLst>
            <pc:docMk/>
            <pc:sldMk cId="1972266896" sldId="270"/>
            <ac:graphicFrameMk id="34" creationId="{E1FD5D62-ADF8-4C20-9A98-6C0BE4324845}"/>
          </ac:graphicFrameMkLst>
        </pc:graphicFrameChg>
        <pc:picChg chg="mod">
          <ac:chgData name="Rebecca Kennedy" userId="3565fba1-7b2c-4616-9a7c-1b5f189d1f2b" providerId="ADAL" clId="{4A0088E6-DB46-402B-8FB9-7AF41508BEEF}" dt="2022-06-17T12:25:08.699" v="4392" actId="1076"/>
          <ac:picMkLst>
            <pc:docMk/>
            <pc:sldMk cId="1972266896" sldId="270"/>
            <ac:picMk id="3" creationId="{00000000-0000-0000-0000-000000000000}"/>
          </ac:picMkLst>
        </pc:picChg>
        <pc:picChg chg="mod">
          <ac:chgData name="Rebecca Kennedy" userId="3565fba1-7b2c-4616-9a7c-1b5f189d1f2b" providerId="ADAL" clId="{4A0088E6-DB46-402B-8FB9-7AF41508BEEF}" dt="2022-06-17T08:31:21.566" v="2647" actId="1076"/>
          <ac:picMkLst>
            <pc:docMk/>
            <pc:sldMk cId="1972266896" sldId="270"/>
            <ac:picMk id="6" creationId="{00000000-0000-0000-0000-000000000000}"/>
          </ac:picMkLst>
        </pc:picChg>
        <pc:picChg chg="mod">
          <ac:chgData name="Rebecca Kennedy" userId="3565fba1-7b2c-4616-9a7c-1b5f189d1f2b" providerId="ADAL" clId="{4A0088E6-DB46-402B-8FB9-7AF41508BEEF}" dt="2022-06-17T08:31:23.450" v="2648" actId="1076"/>
          <ac:picMkLst>
            <pc:docMk/>
            <pc:sldMk cId="1972266896" sldId="270"/>
            <ac:picMk id="7" creationId="{00000000-0000-0000-0000-000000000000}"/>
          </ac:picMkLst>
        </pc:picChg>
        <pc:picChg chg="del">
          <ac:chgData name="Rebecca Kennedy" userId="3565fba1-7b2c-4616-9a7c-1b5f189d1f2b" providerId="ADAL" clId="{4A0088E6-DB46-402B-8FB9-7AF41508BEEF}" dt="2022-06-17T08:31:07.652" v="2643" actId="478"/>
          <ac:picMkLst>
            <pc:docMk/>
            <pc:sldMk cId="1972266896" sldId="270"/>
            <ac:picMk id="10" creationId="{00000000-0000-0000-0000-000000000000}"/>
          </ac:picMkLst>
        </pc:picChg>
        <pc:picChg chg="del mod">
          <ac:chgData name="Rebecca Kennedy" userId="3565fba1-7b2c-4616-9a7c-1b5f189d1f2b" providerId="ADAL" clId="{4A0088E6-DB46-402B-8FB9-7AF41508BEEF}" dt="2022-06-17T08:31:54.783" v="2654" actId="478"/>
          <ac:picMkLst>
            <pc:docMk/>
            <pc:sldMk cId="1972266896" sldId="270"/>
            <ac:picMk id="13" creationId="{3D16110D-9F43-4CDC-8785-A51A1D42145F}"/>
          </ac:picMkLst>
        </pc:picChg>
        <pc:picChg chg="del mod">
          <ac:chgData name="Rebecca Kennedy" userId="3565fba1-7b2c-4616-9a7c-1b5f189d1f2b" providerId="ADAL" clId="{4A0088E6-DB46-402B-8FB9-7AF41508BEEF}" dt="2022-06-17T08:31:51.687" v="2652" actId="478"/>
          <ac:picMkLst>
            <pc:docMk/>
            <pc:sldMk cId="1972266896" sldId="270"/>
            <ac:picMk id="23" creationId="{C1EF77DE-F09E-4EC9-BC63-0A5D2A8EF12F}"/>
          </ac:picMkLst>
        </pc:picChg>
        <pc:picChg chg="del">
          <ac:chgData name="Rebecca Kennedy" userId="3565fba1-7b2c-4616-9a7c-1b5f189d1f2b" providerId="ADAL" clId="{4A0088E6-DB46-402B-8FB9-7AF41508BEEF}" dt="2022-06-14T13:55:33.738" v="606" actId="478"/>
          <ac:picMkLst>
            <pc:docMk/>
            <pc:sldMk cId="1972266896" sldId="270"/>
            <ac:picMk id="33" creationId="{DA0D4D58-6FC3-4646-93DD-CA2FDBECD05A}"/>
          </ac:picMkLst>
        </pc:picChg>
        <pc:picChg chg="del">
          <ac:chgData name="Rebecca Kennedy" userId="3565fba1-7b2c-4616-9a7c-1b5f189d1f2b" providerId="ADAL" clId="{4A0088E6-DB46-402B-8FB9-7AF41508BEEF}" dt="2022-06-14T13:55:35.137" v="607" actId="478"/>
          <ac:picMkLst>
            <pc:docMk/>
            <pc:sldMk cId="1972266896" sldId="270"/>
            <ac:picMk id="38" creationId="{0D81E715-E6B1-4229-BA4E-9AF929A9A2BF}"/>
          </ac:picMkLst>
        </pc:picChg>
        <pc:picChg chg="del">
          <ac:chgData name="Rebecca Kennedy" userId="3565fba1-7b2c-4616-9a7c-1b5f189d1f2b" providerId="ADAL" clId="{4A0088E6-DB46-402B-8FB9-7AF41508BEEF}" dt="2022-06-14T13:55:35.917" v="608" actId="478"/>
          <ac:picMkLst>
            <pc:docMk/>
            <pc:sldMk cId="1972266896" sldId="270"/>
            <ac:picMk id="40" creationId="{1836140C-A6E3-4C35-8B9A-FDA34C12C3F3}"/>
          </ac:picMkLst>
        </pc:picChg>
        <pc:picChg chg="del">
          <ac:chgData name="Rebecca Kennedy" userId="3565fba1-7b2c-4616-9a7c-1b5f189d1f2b" providerId="ADAL" clId="{4A0088E6-DB46-402B-8FB9-7AF41508BEEF}" dt="2022-06-14T13:55:36.780" v="609" actId="478"/>
          <ac:picMkLst>
            <pc:docMk/>
            <pc:sldMk cId="1972266896" sldId="270"/>
            <ac:picMk id="42" creationId="{B0132B9A-0BDC-4D90-B58F-8079774B1230}"/>
          </ac:picMkLst>
        </pc:picChg>
      </pc:sldChg>
      <pc:sldChg chg="new del">
        <pc:chgData name="Rebecca Kennedy" userId="3565fba1-7b2c-4616-9a7c-1b5f189d1f2b" providerId="ADAL" clId="{4A0088E6-DB46-402B-8FB9-7AF41508BEEF}" dt="2022-06-17T08:24:58.401" v="2483" actId="47"/>
        <pc:sldMkLst>
          <pc:docMk/>
          <pc:sldMk cId="3101199486" sldId="271"/>
        </pc:sldMkLst>
      </pc:sldChg>
      <pc:sldChg chg="addSp delSp modSp add mod ord">
        <pc:chgData name="Rebecca Kennedy" userId="3565fba1-7b2c-4616-9a7c-1b5f189d1f2b" providerId="ADAL" clId="{4A0088E6-DB46-402B-8FB9-7AF41508BEEF}" dt="2022-06-29T10:06:28.790" v="7448" actId="478"/>
        <pc:sldMkLst>
          <pc:docMk/>
          <pc:sldMk cId="3568523018" sldId="272"/>
        </pc:sldMkLst>
        <pc:spChg chg="del mod">
          <ac:chgData name="Rebecca Kennedy" userId="3565fba1-7b2c-4616-9a7c-1b5f189d1f2b" providerId="ADAL" clId="{4A0088E6-DB46-402B-8FB9-7AF41508BEEF}" dt="2022-06-17T08:25:57.474" v="2518" actId="478"/>
          <ac:spMkLst>
            <pc:docMk/>
            <pc:sldMk cId="3568523018" sldId="272"/>
            <ac:spMk id="3" creationId="{00000000-0000-0000-0000-000000000000}"/>
          </ac:spMkLst>
        </pc:spChg>
        <pc:spChg chg="mod">
          <ac:chgData name="Rebecca Kennedy" userId="3565fba1-7b2c-4616-9a7c-1b5f189d1f2b" providerId="ADAL" clId="{4A0088E6-DB46-402B-8FB9-7AF41508BEEF}" dt="2022-06-29T10:06:24.282" v="7447" actId="948"/>
          <ac:spMkLst>
            <pc:docMk/>
            <pc:sldMk cId="3568523018" sldId="272"/>
            <ac:spMk id="5" creationId="{00000000-0000-0000-0000-000000000000}"/>
          </ac:spMkLst>
        </pc:spChg>
        <pc:spChg chg="mod">
          <ac:chgData name="Rebecca Kennedy" userId="3565fba1-7b2c-4616-9a7c-1b5f189d1f2b" providerId="ADAL" clId="{4A0088E6-DB46-402B-8FB9-7AF41508BEEF}" dt="2022-06-20T09:09:49.536" v="6422" actId="20577"/>
          <ac:spMkLst>
            <pc:docMk/>
            <pc:sldMk cId="3568523018" sldId="272"/>
            <ac:spMk id="15" creationId="{00000000-0000-0000-0000-000000000000}"/>
          </ac:spMkLst>
        </pc:spChg>
        <pc:picChg chg="del">
          <ac:chgData name="Rebecca Kennedy" userId="3565fba1-7b2c-4616-9a7c-1b5f189d1f2b" providerId="ADAL" clId="{4A0088E6-DB46-402B-8FB9-7AF41508BEEF}" dt="2022-06-17T08:25:59.271" v="2519" actId="478"/>
          <ac:picMkLst>
            <pc:docMk/>
            <pc:sldMk cId="3568523018" sldId="272"/>
            <ac:picMk id="4" creationId="{00000000-0000-0000-0000-000000000000}"/>
          </ac:picMkLst>
        </pc:picChg>
        <pc:picChg chg="add mod">
          <ac:chgData name="Rebecca Kennedy" userId="3565fba1-7b2c-4616-9a7c-1b5f189d1f2b" providerId="ADAL" clId="{4A0088E6-DB46-402B-8FB9-7AF41508BEEF}" dt="2022-06-29T10:02:12.843" v="7417" actId="1035"/>
          <ac:picMkLst>
            <pc:docMk/>
            <pc:sldMk cId="3568523018" sldId="272"/>
            <ac:picMk id="6" creationId="{9149758C-1E82-EA34-92A5-242008C3E7B2}"/>
          </ac:picMkLst>
        </pc:picChg>
        <pc:picChg chg="add mod">
          <ac:chgData name="Rebecca Kennedy" userId="3565fba1-7b2c-4616-9a7c-1b5f189d1f2b" providerId="ADAL" clId="{4A0088E6-DB46-402B-8FB9-7AF41508BEEF}" dt="2022-06-17T12:16:47.750" v="3576" actId="1076"/>
          <ac:picMkLst>
            <pc:docMk/>
            <pc:sldMk cId="3568523018" sldId="272"/>
            <ac:picMk id="7" creationId="{9B520A03-F7F0-9CBB-E8FA-FC81B8E3DEDC}"/>
          </ac:picMkLst>
        </pc:picChg>
        <pc:picChg chg="add del mod">
          <ac:chgData name="Rebecca Kennedy" userId="3565fba1-7b2c-4616-9a7c-1b5f189d1f2b" providerId="ADAL" clId="{4A0088E6-DB46-402B-8FB9-7AF41508BEEF}" dt="2022-06-29T10:06:28.790" v="7448" actId="478"/>
          <ac:picMkLst>
            <pc:docMk/>
            <pc:sldMk cId="3568523018" sldId="272"/>
            <ac:picMk id="8" creationId="{B082D57F-5C13-7EB1-4994-3BB5C45C20AF}"/>
          </ac:picMkLst>
        </pc:picChg>
      </pc:sldChg>
      <pc:sldChg chg="addSp delSp modSp add mod ord">
        <pc:chgData name="Rebecca Kennedy" userId="3565fba1-7b2c-4616-9a7c-1b5f189d1f2b" providerId="ADAL" clId="{4A0088E6-DB46-402B-8FB9-7AF41508BEEF}" dt="2022-06-29T12:09:00.916" v="7567" actId="20577"/>
        <pc:sldMkLst>
          <pc:docMk/>
          <pc:sldMk cId="2606040613" sldId="273"/>
        </pc:sldMkLst>
        <pc:spChg chg="del mod">
          <ac:chgData name="Rebecca Kennedy" userId="3565fba1-7b2c-4616-9a7c-1b5f189d1f2b" providerId="ADAL" clId="{4A0088E6-DB46-402B-8FB9-7AF41508BEEF}" dt="2022-06-17T12:59:20.181" v="5834" actId="478"/>
          <ac:spMkLst>
            <pc:docMk/>
            <pc:sldMk cId="2606040613" sldId="273"/>
            <ac:spMk id="3" creationId="{00000000-0000-0000-0000-000000000000}"/>
          </ac:spMkLst>
        </pc:spChg>
        <pc:spChg chg="add mod">
          <ac:chgData name="Rebecca Kennedy" userId="3565fba1-7b2c-4616-9a7c-1b5f189d1f2b" providerId="ADAL" clId="{4A0088E6-DB46-402B-8FB9-7AF41508BEEF}" dt="2022-06-17T12:59:26.229" v="5837" actId="1076"/>
          <ac:spMkLst>
            <pc:docMk/>
            <pc:sldMk cId="2606040613" sldId="273"/>
            <ac:spMk id="7" creationId="{4AB59D35-A700-2B9A-3CED-BCB0E1FAFD20}"/>
          </ac:spMkLst>
        </pc:spChg>
        <pc:spChg chg="add mod">
          <ac:chgData name="Rebecca Kennedy" userId="3565fba1-7b2c-4616-9a7c-1b5f189d1f2b" providerId="ADAL" clId="{4A0088E6-DB46-402B-8FB9-7AF41508BEEF}" dt="2022-06-29T12:06:02.046" v="7497" actId="20577"/>
          <ac:spMkLst>
            <pc:docMk/>
            <pc:sldMk cId="2606040613" sldId="273"/>
            <ac:spMk id="8" creationId="{9964BA78-B996-FAF7-84AE-0BADDBAE7C0B}"/>
          </ac:spMkLst>
        </pc:spChg>
        <pc:spChg chg="mod">
          <ac:chgData name="Rebecca Kennedy" userId="3565fba1-7b2c-4616-9a7c-1b5f189d1f2b" providerId="ADAL" clId="{4A0088E6-DB46-402B-8FB9-7AF41508BEEF}" dt="2022-06-29T12:09:00.916" v="7567" actId="20577"/>
          <ac:spMkLst>
            <pc:docMk/>
            <pc:sldMk cId="2606040613" sldId="273"/>
            <ac:spMk id="36" creationId="{00000000-0000-0000-0000-000000000000}"/>
          </ac:spMkLst>
        </pc:spChg>
        <pc:spChg chg="del">
          <ac:chgData name="Rebecca Kennedy" userId="3565fba1-7b2c-4616-9a7c-1b5f189d1f2b" providerId="ADAL" clId="{4A0088E6-DB46-402B-8FB9-7AF41508BEEF}" dt="2022-06-20T09:10:45.626" v="6441" actId="478"/>
          <ac:spMkLst>
            <pc:docMk/>
            <pc:sldMk cId="2606040613" sldId="273"/>
            <ac:spMk id="38" creationId="{00000000-0000-0000-0000-000000000000}"/>
          </ac:spMkLst>
        </pc:spChg>
        <pc:picChg chg="mod">
          <ac:chgData name="Rebecca Kennedy" userId="3565fba1-7b2c-4616-9a7c-1b5f189d1f2b" providerId="ADAL" clId="{4A0088E6-DB46-402B-8FB9-7AF41508BEEF}" dt="2022-06-29T10:04:54.527" v="7438" actId="1076"/>
          <ac:picMkLst>
            <pc:docMk/>
            <pc:sldMk cId="2606040613" sldId="273"/>
            <ac:picMk id="37" creationId="{00000000-0000-0000-0000-000000000000}"/>
          </ac:picMkLst>
        </pc:picChg>
      </pc:sldChg>
      <pc:sldChg chg="addSp delSp modSp add mod">
        <pc:chgData name="Rebecca Kennedy" userId="3565fba1-7b2c-4616-9a7c-1b5f189d1f2b" providerId="ADAL" clId="{4A0088E6-DB46-402B-8FB9-7AF41508BEEF}" dt="2022-06-29T12:11:19.500" v="7577" actId="948"/>
        <pc:sldMkLst>
          <pc:docMk/>
          <pc:sldMk cId="1672086628" sldId="274"/>
        </pc:sldMkLst>
        <pc:spChg chg="del mod">
          <ac:chgData name="Rebecca Kennedy" userId="3565fba1-7b2c-4616-9a7c-1b5f189d1f2b" providerId="ADAL" clId="{4A0088E6-DB46-402B-8FB9-7AF41508BEEF}" dt="2022-06-29T10:01:47.441" v="7411"/>
          <ac:spMkLst>
            <pc:docMk/>
            <pc:sldMk cId="1672086628" sldId="274"/>
            <ac:spMk id="2" creationId="{00000000-0000-0000-0000-000000000000}"/>
          </ac:spMkLst>
        </pc:spChg>
        <pc:spChg chg="add mod">
          <ac:chgData name="Rebecca Kennedy" userId="3565fba1-7b2c-4616-9a7c-1b5f189d1f2b" providerId="ADAL" clId="{4A0088E6-DB46-402B-8FB9-7AF41508BEEF}" dt="2022-06-20T09:10:26.288" v="6434" actId="1076"/>
          <ac:spMkLst>
            <pc:docMk/>
            <pc:sldMk cId="1672086628" sldId="274"/>
            <ac:spMk id="8" creationId="{0FE45E26-8B90-DFA9-20A2-310D69F39E62}"/>
          </ac:spMkLst>
        </pc:spChg>
        <pc:spChg chg="mod">
          <ac:chgData name="Rebecca Kennedy" userId="3565fba1-7b2c-4616-9a7c-1b5f189d1f2b" providerId="ADAL" clId="{4A0088E6-DB46-402B-8FB9-7AF41508BEEF}" dt="2022-06-29T12:11:19.500" v="7577" actId="948"/>
          <ac:spMkLst>
            <pc:docMk/>
            <pc:sldMk cId="1672086628" sldId="274"/>
            <ac:spMk id="12" creationId="{22D6761E-646D-4246-A1B6-3ED4E96D3BB6}"/>
          </ac:spMkLst>
        </pc:spChg>
        <pc:picChg chg="del">
          <ac:chgData name="Rebecca Kennedy" userId="3565fba1-7b2c-4616-9a7c-1b5f189d1f2b" providerId="ADAL" clId="{4A0088E6-DB46-402B-8FB9-7AF41508BEEF}" dt="2022-06-29T10:01:47.433" v="7409" actId="478"/>
          <ac:picMkLst>
            <pc:docMk/>
            <pc:sldMk cId="1672086628" sldId="274"/>
            <ac:picMk id="3" creationId="{00000000-0000-0000-0000-000000000000}"/>
          </ac:picMkLst>
        </pc:picChg>
      </pc:sldChg>
      <pc:sldChg chg="addSp delSp modSp add mod">
        <pc:chgData name="Rebecca Kennedy" userId="3565fba1-7b2c-4616-9a7c-1b5f189d1f2b" providerId="ADAL" clId="{4A0088E6-DB46-402B-8FB9-7AF41508BEEF}" dt="2022-06-20T09:13:00.021" v="6730" actId="20577"/>
        <pc:sldMkLst>
          <pc:docMk/>
          <pc:sldMk cId="1072609862" sldId="275"/>
        </pc:sldMkLst>
        <pc:spChg chg="del mod">
          <ac:chgData name="Rebecca Kennedy" userId="3565fba1-7b2c-4616-9a7c-1b5f189d1f2b" providerId="ADAL" clId="{4A0088E6-DB46-402B-8FB9-7AF41508BEEF}" dt="2022-06-20T09:06:55.808" v="6294"/>
          <ac:spMkLst>
            <pc:docMk/>
            <pc:sldMk cId="1072609862" sldId="275"/>
            <ac:spMk id="10" creationId="{00000000-0000-0000-0000-000000000000}"/>
          </ac:spMkLst>
        </pc:spChg>
        <pc:spChg chg="add mod">
          <ac:chgData name="Rebecca Kennedy" userId="3565fba1-7b2c-4616-9a7c-1b5f189d1f2b" providerId="ADAL" clId="{4A0088E6-DB46-402B-8FB9-7AF41508BEEF}" dt="2022-06-20T09:13:00.021" v="6730" actId="20577"/>
          <ac:spMkLst>
            <pc:docMk/>
            <pc:sldMk cId="1072609862" sldId="275"/>
            <ac:spMk id="11" creationId="{DE05156F-7A78-DB5B-A98D-30168AB17C64}"/>
          </ac:spMkLst>
        </pc:spChg>
        <pc:picChg chg="del">
          <ac:chgData name="Rebecca Kennedy" userId="3565fba1-7b2c-4616-9a7c-1b5f189d1f2b" providerId="ADAL" clId="{4A0088E6-DB46-402B-8FB9-7AF41508BEEF}" dt="2022-06-20T09:09:13.173" v="6413" actId="478"/>
          <ac:picMkLst>
            <pc:docMk/>
            <pc:sldMk cId="1072609862" sldId="275"/>
            <ac:picMk id="4" creationId="{00000000-0000-0000-0000-000000000000}"/>
          </ac:picMkLst>
        </pc:picChg>
        <pc:picChg chg="del">
          <ac:chgData name="Rebecca Kennedy" userId="3565fba1-7b2c-4616-9a7c-1b5f189d1f2b" providerId="ADAL" clId="{4A0088E6-DB46-402B-8FB9-7AF41508BEEF}" dt="2022-06-20T09:09:09.885" v="6412" actId="478"/>
          <ac:picMkLst>
            <pc:docMk/>
            <pc:sldMk cId="1072609862" sldId="275"/>
            <ac:picMk id="12" creationId="{00000000-0000-0000-0000-000000000000}"/>
          </ac:picMkLst>
        </pc:picChg>
      </pc:sldChg>
      <pc:sldChg chg="new del">
        <pc:chgData name="Rebecca Kennedy" userId="3565fba1-7b2c-4616-9a7c-1b5f189d1f2b" providerId="ADAL" clId="{4A0088E6-DB46-402B-8FB9-7AF41508BEEF}" dt="2022-06-20T09:06:34.922" v="6288" actId="47"/>
        <pc:sldMkLst>
          <pc:docMk/>
          <pc:sldMk cId="1190850873" sldId="275"/>
        </pc:sldMkLst>
      </pc:sldChg>
      <pc:sldChg chg="add del">
        <pc:chgData name="Rebecca Kennedy" userId="3565fba1-7b2c-4616-9a7c-1b5f189d1f2b" providerId="ADAL" clId="{4A0088E6-DB46-402B-8FB9-7AF41508BEEF}" dt="2022-06-20T09:06:30.297" v="6287"/>
        <pc:sldMkLst>
          <pc:docMk/>
          <pc:sldMk cId="3622086496"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B3CF5-1997-4186-8022-2B3E9BCBDE79}" type="datetimeFigureOut">
              <a:rPr lang="en-GB" smtClean="0"/>
              <a:t>29/06/2022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33EDB-EDF7-4436-968A-27D1B2B912E8}" type="slidenum">
              <a:rPr lang="en-GB" smtClean="0"/>
              <a:t>‹#›</a:t>
            </a:fld>
            <a:endParaRPr lang="en-GB"/>
          </a:p>
        </p:txBody>
      </p:sp>
    </p:spTree>
    <p:extLst>
      <p:ext uri="{BB962C8B-B14F-4D97-AF65-F5344CB8AC3E}">
        <p14:creationId xmlns:p14="http://schemas.microsoft.com/office/powerpoint/2010/main" val="87577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933EDB-EDF7-4436-968A-27D1B2B912E8}" type="slidenum">
              <a:rPr lang="en-GB" smtClean="0"/>
              <a:t>5</a:t>
            </a:fld>
            <a:endParaRPr lang="en-GB"/>
          </a:p>
        </p:txBody>
      </p:sp>
    </p:spTree>
    <p:extLst>
      <p:ext uri="{BB962C8B-B14F-4D97-AF65-F5344CB8AC3E}">
        <p14:creationId xmlns:p14="http://schemas.microsoft.com/office/powerpoint/2010/main" val="186522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933EDB-EDF7-4436-968A-27D1B2B912E8}" type="slidenum">
              <a:rPr lang="en-GB" smtClean="0"/>
              <a:t>6</a:t>
            </a:fld>
            <a:endParaRPr lang="en-GB"/>
          </a:p>
        </p:txBody>
      </p:sp>
    </p:spTree>
    <p:extLst>
      <p:ext uri="{BB962C8B-B14F-4D97-AF65-F5344CB8AC3E}">
        <p14:creationId xmlns:p14="http://schemas.microsoft.com/office/powerpoint/2010/main" val="389815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5284831-81AB-224D-BCE4-69587EAA5B7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37645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284831-81AB-224D-BCE4-69587EAA5B7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70983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284831-81AB-224D-BCE4-69587EAA5B7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90422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284831-81AB-224D-BCE4-69587EAA5B7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55625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284831-81AB-224D-BCE4-69587EAA5B7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105713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284831-81AB-224D-BCE4-69587EAA5B77}"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113107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284831-81AB-224D-BCE4-69587EAA5B77}"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49984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284831-81AB-224D-BCE4-69587EAA5B77}"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209588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84831-81AB-224D-BCE4-69587EAA5B77}"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35392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5284831-81AB-224D-BCE4-69587EAA5B77}"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202977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5284831-81AB-224D-BCE4-69587EAA5B77}"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0B1E8-89A9-424A-B7C6-B6085D502730}" type="slidenum">
              <a:rPr lang="en-US" smtClean="0"/>
              <a:t>‹#›</a:t>
            </a:fld>
            <a:endParaRPr lang="en-US"/>
          </a:p>
        </p:txBody>
      </p:sp>
    </p:spTree>
    <p:extLst>
      <p:ext uri="{BB962C8B-B14F-4D97-AF65-F5344CB8AC3E}">
        <p14:creationId xmlns:p14="http://schemas.microsoft.com/office/powerpoint/2010/main" val="16906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5284831-81AB-224D-BCE4-69587EAA5B77}" type="datetimeFigureOut">
              <a:rPr lang="en-US" smtClean="0"/>
              <a:t>6/29/2022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C60B1E8-89A9-424A-B7C6-B6085D502730}" type="slidenum">
              <a:rPr lang="en-US" smtClean="0"/>
              <a:t>‹#›</a:t>
            </a:fld>
            <a:endParaRPr lang="en-US"/>
          </a:p>
        </p:txBody>
      </p:sp>
    </p:spTree>
    <p:extLst>
      <p:ext uri="{BB962C8B-B14F-4D97-AF65-F5344CB8AC3E}">
        <p14:creationId xmlns:p14="http://schemas.microsoft.com/office/powerpoint/2010/main" val="149517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laylistforlife.org.uk/help-point-materials/" TargetMode="External"/><Relationship Id="rId5" Type="http://schemas.openxmlformats.org/officeDocument/2006/relationships/image" Target="../media/image12.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hyperlink" Target="https://www.playlistforlife.org.uk/donating/" TargetMode="External"/><Relationship Id="rId3" Type="http://schemas.openxmlformats.org/officeDocument/2006/relationships/image" Target="../media/image9.emf"/><Relationship Id="rId7" Type="http://schemas.openxmlformats.org/officeDocument/2006/relationships/hyperlink" Target="https://www.playlistforlife.org.uk/the-100-years-boo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playlistforlife.org.uk/wp-content/uploads/2022/04/Make-a-Playlist-Service-Guide.pdf" TargetMode="External"/><Relationship Id="rId5" Type="http://schemas.openxmlformats.org/officeDocument/2006/relationships/hyperlink" Target="https://www.playlistforlife.org.uk/wp-content/uploads/2022/03/Involving-Volunteers-at-your-Help-Point.pdf" TargetMode="Externa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s://www.playlistforlife.org.uk/streaming-music/" TargetMode="External"/><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hyperlink" Target="https://www.playlistforlife.org.uk/downloading-mus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ommunities@playlistforlife.org.uk" TargetMode="External"/><Relationship Id="rId2" Type="http://schemas.openxmlformats.org/officeDocument/2006/relationships/image" Target="../media/image9.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49275" y="0"/>
            <a:ext cx="220745" cy="9906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795211" y="-361950"/>
            <a:ext cx="1524000" cy="14859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669214" y="1419058"/>
            <a:ext cx="1066800" cy="1066800"/>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5426911" y="381000"/>
            <a:ext cx="596900" cy="596900"/>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5039561" y="1038058"/>
            <a:ext cx="381000" cy="381000"/>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4387515" y="381000"/>
            <a:ext cx="457200" cy="457200"/>
          </a:xfrm>
          <a:prstGeom prst="rect">
            <a:avLst/>
          </a:prstGeom>
        </p:spPr>
      </p:pic>
      <p:sp>
        <p:nvSpPr>
          <p:cNvPr id="10" name="Rectangle 9"/>
          <p:cNvSpPr/>
          <p:nvPr/>
        </p:nvSpPr>
        <p:spPr>
          <a:xfrm>
            <a:off x="1039395" y="2485858"/>
            <a:ext cx="5496092" cy="4312463"/>
          </a:xfrm>
          <a:prstGeom prst="rect">
            <a:avLst/>
          </a:prstGeom>
        </p:spPr>
        <p:txBody>
          <a:bodyPr wrap="square">
            <a:spAutoFit/>
          </a:bodyPr>
          <a:lstStyle/>
          <a:p>
            <a:pPr>
              <a:lnSpc>
                <a:spcPct val="120000"/>
              </a:lnSpc>
              <a:spcAft>
                <a:spcPts val="0"/>
              </a:spcAft>
            </a:pPr>
            <a:r>
              <a:rPr lang="en-GB" sz="3000" b="1" dirty="0">
                <a:solidFill>
                  <a:srgbClr val="2C404C"/>
                </a:solidFill>
                <a:effectLst/>
                <a:latin typeface="Montserrat" charset="0"/>
                <a:ea typeface="Montserrat" charset="0"/>
                <a:cs typeface="Montserrat" charset="0"/>
              </a:rPr>
              <a:t>Frequently Asked Questions</a:t>
            </a:r>
          </a:p>
          <a:p>
            <a:pPr>
              <a:lnSpc>
                <a:spcPct val="120000"/>
              </a:lnSpc>
              <a:spcAft>
                <a:spcPts val="0"/>
              </a:spcAft>
            </a:pPr>
            <a:r>
              <a:rPr lang="en-GB" sz="3000" b="1" dirty="0">
                <a:solidFill>
                  <a:srgbClr val="2C404C"/>
                </a:solidFill>
                <a:latin typeface="Montserrat" charset="0"/>
                <a:ea typeface="Montserrat" charset="0"/>
                <a:cs typeface="Montserrat" charset="0"/>
              </a:rPr>
              <a:t>for Help Points</a:t>
            </a:r>
            <a:r>
              <a:rPr lang="en-GB" sz="3000" b="1" dirty="0">
                <a:solidFill>
                  <a:srgbClr val="2C404C"/>
                </a:solidFill>
                <a:effectLst/>
                <a:latin typeface="Montserrat" charset="0"/>
                <a:ea typeface="Montserrat" charset="0"/>
                <a:cs typeface="Montserrat" charset="0"/>
              </a:rPr>
              <a:t> </a:t>
            </a:r>
          </a:p>
          <a:p>
            <a:pPr>
              <a:lnSpc>
                <a:spcPct val="120000"/>
              </a:lnSpc>
              <a:spcAft>
                <a:spcPts val="0"/>
              </a:spcAft>
            </a:pPr>
            <a:endParaRPr lang="en-GB" sz="3000" b="1" dirty="0">
              <a:solidFill>
                <a:srgbClr val="2C404C"/>
              </a:solidFill>
              <a:effectLst/>
              <a:latin typeface="Montserrat" charset="0"/>
              <a:ea typeface="Montserrat" charset="0"/>
              <a:cs typeface="Montserrat" charset="0"/>
            </a:endParaRPr>
          </a:p>
          <a:p>
            <a:pPr>
              <a:lnSpc>
                <a:spcPct val="120000"/>
              </a:lnSpc>
              <a:spcAft>
                <a:spcPts val="0"/>
              </a:spcAft>
            </a:pPr>
            <a:endParaRPr lang="en-GB" sz="1400" b="1" dirty="0">
              <a:solidFill>
                <a:srgbClr val="2C404C"/>
              </a:solidFill>
              <a:latin typeface="Arial" panose="020B0604020202020204" pitchFamily="34" charset="0"/>
              <a:ea typeface="Montserrat" charset="0"/>
              <a:cs typeface="Arial" panose="020B0604020202020204" pitchFamily="34" charset="0"/>
            </a:endParaRPr>
          </a:p>
          <a:p>
            <a:pPr>
              <a:lnSpc>
                <a:spcPct val="120000"/>
              </a:lnSpc>
              <a:spcAft>
                <a:spcPts val="0"/>
              </a:spcAft>
            </a:pPr>
            <a:r>
              <a:rPr lang="en-GB" sz="1600" b="1" dirty="0">
                <a:solidFill>
                  <a:srgbClr val="2C404C"/>
                </a:solidFill>
                <a:effectLst/>
                <a:latin typeface="Arial" panose="020B0604020202020204" pitchFamily="34" charset="0"/>
                <a:ea typeface="Montserrat" charset="0"/>
                <a:cs typeface="Arial" panose="020B0604020202020204" pitchFamily="34" charset="0"/>
              </a:rPr>
              <a:t>This short guide should answer some of the questions you have about becoming a Help Point and some of the questions your service users might ask.</a:t>
            </a:r>
          </a:p>
          <a:p>
            <a:pPr>
              <a:lnSpc>
                <a:spcPct val="120000"/>
              </a:lnSpc>
              <a:spcAft>
                <a:spcPts val="0"/>
              </a:spcAft>
            </a:pPr>
            <a:endParaRPr lang="en-GB" sz="1600" b="1" dirty="0">
              <a:solidFill>
                <a:srgbClr val="2C404C"/>
              </a:solidFill>
              <a:latin typeface="Arial" panose="020B0604020202020204" pitchFamily="34" charset="0"/>
              <a:ea typeface="Montserrat" charset="0"/>
              <a:cs typeface="Arial" panose="020B0604020202020204" pitchFamily="34" charset="0"/>
            </a:endParaRPr>
          </a:p>
          <a:p>
            <a:pPr>
              <a:lnSpc>
                <a:spcPct val="120000"/>
              </a:lnSpc>
              <a:spcAft>
                <a:spcPts val="0"/>
              </a:spcAft>
            </a:pPr>
            <a:r>
              <a:rPr lang="en-GB" sz="1600" b="1" dirty="0">
                <a:solidFill>
                  <a:srgbClr val="2C404C"/>
                </a:solidFill>
                <a:effectLst/>
                <a:latin typeface="Arial" panose="020B0604020202020204" pitchFamily="34" charset="0"/>
                <a:ea typeface="Montserrat" charset="0"/>
                <a:cs typeface="Arial" panose="020B0604020202020204" pitchFamily="34" charset="0"/>
              </a:rPr>
              <a:t>Visit our eLearning and Help Point materials pag</a:t>
            </a:r>
            <a:r>
              <a:rPr lang="en-GB" sz="1600" b="1" dirty="0">
                <a:solidFill>
                  <a:srgbClr val="2C404C"/>
                </a:solidFill>
                <a:latin typeface="Arial" panose="020B0604020202020204" pitchFamily="34" charset="0"/>
                <a:ea typeface="Montserrat" charset="0"/>
                <a:cs typeface="Arial" panose="020B0604020202020204" pitchFamily="34" charset="0"/>
              </a:rPr>
              <a:t>e for further training and support resources.</a:t>
            </a:r>
            <a:endParaRPr lang="en-GB" sz="1600" b="1" dirty="0">
              <a:effectLst/>
              <a:latin typeface="Arial" panose="020B0604020202020204" pitchFamily="34" charset="0"/>
              <a:ea typeface="Montserrat" charset="0"/>
              <a:cs typeface="Arial" panose="020B0604020202020204" pitchFamily="34" charset="0"/>
            </a:endParaRPr>
          </a:p>
        </p:txBody>
      </p:sp>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1039395" y="8306279"/>
            <a:ext cx="1905000" cy="863600"/>
          </a:xfrm>
          <a:prstGeom prst="rect">
            <a:avLst/>
          </a:prstGeom>
        </p:spPr>
      </p:pic>
    </p:spTree>
    <p:extLst>
      <p:ext uri="{BB962C8B-B14F-4D97-AF65-F5344CB8AC3E}">
        <p14:creationId xmlns:p14="http://schemas.microsoft.com/office/powerpoint/2010/main" val="160330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795211" y="-361950"/>
            <a:ext cx="1524000" cy="14859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69214" y="1419058"/>
            <a:ext cx="1066800" cy="106680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426911" y="381000"/>
            <a:ext cx="596900" cy="596900"/>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5039561" y="1038058"/>
            <a:ext cx="381000" cy="381000"/>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4387515" y="381000"/>
            <a:ext cx="457200" cy="457200"/>
          </a:xfrm>
          <a:prstGeom prst="rect">
            <a:avLst/>
          </a:prstGeom>
        </p:spPr>
      </p:pic>
      <p:sp>
        <p:nvSpPr>
          <p:cNvPr id="11" name="Rectangle 10">
            <a:extLst>
              <a:ext uri="{FF2B5EF4-FFF2-40B4-BE49-F238E27FC236}">
                <a16:creationId xmlns:a16="http://schemas.microsoft.com/office/drawing/2014/main" id="{DE05156F-7A78-DB5B-A98D-30168AB17C64}"/>
              </a:ext>
            </a:extLst>
          </p:cNvPr>
          <p:cNvSpPr/>
          <p:nvPr/>
        </p:nvSpPr>
        <p:spPr>
          <a:xfrm>
            <a:off x="527718" y="2485858"/>
            <a:ext cx="6208295" cy="3466398"/>
          </a:xfrm>
          <a:prstGeom prst="rect">
            <a:avLst/>
          </a:prstGeom>
        </p:spPr>
        <p:txBody>
          <a:bodyPr wrap="square">
            <a:spAutoFit/>
          </a:bodyPr>
          <a:lstStyle/>
          <a:p>
            <a:pPr>
              <a:lnSpc>
                <a:spcPct val="120000"/>
              </a:lnSpc>
              <a:spcAft>
                <a:spcPts val="0"/>
              </a:spcAft>
            </a:pPr>
            <a:r>
              <a:rPr lang="en-GB" sz="3000" b="1" dirty="0">
                <a:solidFill>
                  <a:srgbClr val="2C404C"/>
                </a:solidFill>
                <a:effectLst/>
                <a:latin typeface="Montserrat" charset="0"/>
                <a:ea typeface="Montserrat" charset="0"/>
                <a:cs typeface="Montserrat" charset="0"/>
              </a:rPr>
              <a:t>Contents</a:t>
            </a:r>
          </a:p>
          <a:p>
            <a:pPr>
              <a:lnSpc>
                <a:spcPct val="120000"/>
              </a:lnSpc>
              <a:spcAft>
                <a:spcPts val="0"/>
              </a:spcAft>
            </a:pPr>
            <a:endParaRPr lang="en-GB" sz="3600" b="1" dirty="0">
              <a:solidFill>
                <a:srgbClr val="2C404C"/>
              </a:solidFill>
              <a:effectLst/>
              <a:latin typeface="Montserrat" charset="0"/>
              <a:ea typeface="Montserrat" charset="0"/>
              <a:cs typeface="Montserrat" charset="0"/>
            </a:endParaRPr>
          </a:p>
          <a:p>
            <a:pPr>
              <a:lnSpc>
                <a:spcPct val="120000"/>
              </a:lnSpc>
              <a:spcAft>
                <a:spcPts val="0"/>
              </a:spcAft>
            </a:pPr>
            <a:r>
              <a:rPr lang="en-GB" b="1" dirty="0">
                <a:solidFill>
                  <a:srgbClr val="2C404C"/>
                </a:solidFill>
                <a:latin typeface="Arial" panose="020B0604020202020204" pitchFamily="34" charset="0"/>
                <a:ea typeface="Montserrat" charset="0"/>
                <a:cs typeface="Arial" panose="020B0604020202020204" pitchFamily="34" charset="0"/>
              </a:rPr>
              <a:t>Benefits of music …………………………………….page 1</a:t>
            </a:r>
          </a:p>
          <a:p>
            <a:pPr>
              <a:lnSpc>
                <a:spcPct val="120000"/>
              </a:lnSpc>
              <a:spcAft>
                <a:spcPts val="0"/>
              </a:spcAft>
            </a:pPr>
            <a:endParaRPr lang="en-GB" b="1" dirty="0">
              <a:solidFill>
                <a:srgbClr val="2C404C"/>
              </a:solidFill>
              <a:latin typeface="Arial" panose="020B0604020202020204" pitchFamily="34" charset="0"/>
              <a:ea typeface="Montserrat" charset="0"/>
              <a:cs typeface="Arial" panose="020B0604020202020204" pitchFamily="34" charset="0"/>
            </a:endParaRPr>
          </a:p>
          <a:p>
            <a:pPr>
              <a:lnSpc>
                <a:spcPct val="120000"/>
              </a:lnSpc>
              <a:spcAft>
                <a:spcPts val="0"/>
              </a:spcAft>
            </a:pPr>
            <a:r>
              <a:rPr lang="en-GB" b="1" dirty="0">
                <a:solidFill>
                  <a:srgbClr val="2C404C"/>
                </a:solidFill>
                <a:latin typeface="Arial" panose="020B0604020202020204" pitchFamily="34" charset="0"/>
                <a:ea typeface="Montserrat" charset="0"/>
                <a:cs typeface="Arial" panose="020B0604020202020204" pitchFamily="34" charset="0"/>
              </a:rPr>
              <a:t>Supporting your community with music ………...page 3</a:t>
            </a:r>
          </a:p>
          <a:p>
            <a:pPr>
              <a:lnSpc>
                <a:spcPct val="120000"/>
              </a:lnSpc>
              <a:spcAft>
                <a:spcPts val="0"/>
              </a:spcAft>
            </a:pPr>
            <a:endParaRPr lang="en-GB" b="1" dirty="0">
              <a:solidFill>
                <a:srgbClr val="2C404C"/>
              </a:solidFill>
              <a:latin typeface="Arial" panose="020B0604020202020204" pitchFamily="34" charset="0"/>
              <a:ea typeface="Montserrat" charset="0"/>
              <a:cs typeface="Arial" panose="020B0604020202020204" pitchFamily="34" charset="0"/>
            </a:endParaRPr>
          </a:p>
          <a:p>
            <a:pPr>
              <a:lnSpc>
                <a:spcPct val="120000"/>
              </a:lnSpc>
              <a:spcAft>
                <a:spcPts val="0"/>
              </a:spcAft>
            </a:pPr>
            <a:r>
              <a:rPr lang="en-GB" b="1" dirty="0">
                <a:solidFill>
                  <a:srgbClr val="2C404C"/>
                </a:solidFill>
                <a:latin typeface="Arial" panose="020B0604020202020204" pitchFamily="34" charset="0"/>
                <a:ea typeface="Montserrat" charset="0"/>
                <a:cs typeface="Arial" panose="020B0604020202020204" pitchFamily="34" charset="0"/>
              </a:rPr>
              <a:t>Listening to a playlist ………………………………..page 5</a:t>
            </a:r>
          </a:p>
          <a:p>
            <a:pPr>
              <a:lnSpc>
                <a:spcPct val="120000"/>
              </a:lnSpc>
              <a:spcAft>
                <a:spcPts val="0"/>
              </a:spcAft>
            </a:pPr>
            <a:endParaRPr lang="en-GB" sz="1400" b="1" dirty="0">
              <a:solidFill>
                <a:srgbClr val="2C404C"/>
              </a:solidFill>
              <a:latin typeface="Arial" panose="020B0604020202020204" pitchFamily="34" charset="0"/>
              <a:ea typeface="Montserrat" charset="0"/>
              <a:cs typeface="Arial" panose="020B0604020202020204" pitchFamily="34" charset="0"/>
            </a:endParaRPr>
          </a:p>
          <a:p>
            <a:pPr>
              <a:lnSpc>
                <a:spcPct val="120000"/>
              </a:lnSpc>
              <a:spcAft>
                <a:spcPts val="0"/>
              </a:spcAft>
            </a:pPr>
            <a:endParaRPr lang="en-GB" sz="1400" b="1" dirty="0">
              <a:solidFill>
                <a:srgbClr val="2C404C"/>
              </a:solidFill>
              <a:latin typeface="Arial" panose="020B0604020202020204" pitchFamily="34" charset="0"/>
              <a:ea typeface="Montserrat" charset="0"/>
              <a:cs typeface="Arial" panose="020B0604020202020204" pitchFamily="34" charset="0"/>
            </a:endParaRPr>
          </a:p>
        </p:txBody>
      </p:sp>
    </p:spTree>
    <p:extLst>
      <p:ext uri="{BB962C8B-B14F-4D97-AF65-F5344CB8AC3E}">
        <p14:creationId xmlns:p14="http://schemas.microsoft.com/office/powerpoint/2010/main" val="107260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078" y="576088"/>
            <a:ext cx="5727700" cy="984885"/>
          </a:xfrm>
          <a:prstGeom prst="rect">
            <a:avLst/>
          </a:prstGeom>
          <a:noFill/>
        </p:spPr>
        <p:txBody>
          <a:bodyPr wrap="square" rtlCol="0">
            <a:spAutoFit/>
          </a:bodyPr>
          <a:lstStyle/>
          <a:p>
            <a:r>
              <a:rPr lang="en-GB" sz="2800" b="1" dirty="0">
                <a:solidFill>
                  <a:srgbClr val="2A3F4A"/>
                </a:solidFill>
                <a:latin typeface="Montserrat" charset="0"/>
                <a:ea typeface="Montserrat" charset="0"/>
                <a:cs typeface="Montserrat" charset="0"/>
              </a:rPr>
              <a:t> </a:t>
            </a:r>
            <a:r>
              <a:rPr lang="en-GB" sz="2400" b="1" dirty="0">
                <a:solidFill>
                  <a:srgbClr val="2A3F4A"/>
                </a:solidFill>
                <a:latin typeface="Montserrat" charset="0"/>
                <a:ea typeface="Montserrat" charset="0"/>
                <a:cs typeface="Montserrat" charset="0"/>
              </a:rPr>
              <a:t>Benefits of playlists</a:t>
            </a:r>
          </a:p>
          <a:p>
            <a:endParaRPr lang="en-US" sz="3000" dirty="0">
              <a:latin typeface="Montserrat" charset="0"/>
              <a:ea typeface="Montserrat" charset="0"/>
              <a:cs typeface="Montserrat" charset="0"/>
            </a:endParaRPr>
          </a:p>
        </p:txBody>
      </p:sp>
      <p:pic>
        <p:nvPicPr>
          <p:cNvPr id="4" name="Picture 3"/>
          <p:cNvPicPr/>
          <p:nvPr/>
        </p:nvPicPr>
        <p:blipFill>
          <a:blip r:embed="rId2"/>
          <a:stretch>
            <a:fillRect/>
          </a:stretch>
        </p:blipFill>
        <p:spPr>
          <a:xfrm>
            <a:off x="549275" y="1160074"/>
            <a:ext cx="5013325" cy="45719"/>
          </a:xfrm>
          <a:prstGeom prst="rect">
            <a:avLst/>
          </a:prstGeom>
        </p:spPr>
      </p:pic>
      <p:sp>
        <p:nvSpPr>
          <p:cNvPr id="5" name="TextBox 4"/>
          <p:cNvSpPr txBox="1"/>
          <p:nvPr/>
        </p:nvSpPr>
        <p:spPr>
          <a:xfrm>
            <a:off x="621647" y="1559045"/>
            <a:ext cx="5178703" cy="7366247"/>
          </a:xfrm>
          <a:prstGeom prst="rect">
            <a:avLst/>
          </a:prstGeom>
          <a:noFill/>
        </p:spPr>
        <p:txBody>
          <a:bodyPr wrap="square" rtlCol="0">
            <a:spAutoFit/>
          </a:bodyPr>
          <a:lstStyle/>
          <a:p>
            <a:pPr>
              <a:spcAft>
                <a:spcPts val="800"/>
              </a:spcAft>
            </a:pPr>
            <a:r>
              <a:rPr lang="en-GB" sz="1200" b="1" dirty="0">
                <a:solidFill>
                  <a:srgbClr val="CC3399"/>
                </a:solidFill>
                <a:effectLst/>
                <a:latin typeface="Arial" panose="020B0604020202020204" pitchFamily="34" charset="0"/>
                <a:ea typeface="Arial" panose="020B0604020202020204" pitchFamily="34" charset="0"/>
                <a:cs typeface="Arial" panose="020B0604020202020204" pitchFamily="34" charset="0"/>
              </a:rPr>
              <a:t>Do playlists work for everyone living with dementia?</a:t>
            </a:r>
          </a:p>
          <a:p>
            <a:pPr>
              <a:spcAft>
                <a:spcPts val="80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Research shows that for many people, listening to a playlist of personally meaningful music can improve the lives of people living with dementia. However, every person is different, and some people may find a playlist does not work for them. They may have an adverse reaction to music, they may find it overstimulating or they simply don’t experience any benefit from it. This is fairly rare and sometimes people can take a while to respond to their playlist but if you think that music is causing someone distress then you should stop playing it and look for alternative interventions.</a:t>
            </a:r>
          </a:p>
          <a:p>
            <a:pPr>
              <a:spcAft>
                <a:spcPts val="800"/>
              </a:spcAft>
            </a:pPr>
            <a:endPar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Why does the music have to be personally meaningful?</a:t>
            </a:r>
            <a:r>
              <a:rPr lang="en-GB" sz="1200" b="0" i="0" dirty="0">
                <a:solidFill>
                  <a:srgbClr val="CC3399"/>
                </a:solidFill>
                <a:effectLst/>
                <a:latin typeface="Arial" panose="020B0604020202020204" pitchFamily="34" charset="0"/>
                <a:cs typeface="Arial" panose="020B0604020202020204" pitchFamily="34" charset="0"/>
              </a:rPr>
              <a:t> </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Music is special because it stimulates lots of parts of the brain at once. If dementia is damaging one part of the brain, music can still reach other parts.  Music can activate parts of the brain responsible for memory, emotion, hearing, language, rhythm and physical coordination</a:t>
            </a:r>
            <a:r>
              <a:rPr lang="en-GB" sz="1200" dirty="0">
                <a:solidFill>
                  <a:srgbClr val="000000"/>
                </a:solidFill>
                <a:latin typeface="Arial" panose="020B0604020202020204" pitchFamily="34" charset="0"/>
                <a:cs typeface="Arial" panose="020B0604020202020204" pitchFamily="34" charset="0"/>
              </a:rPr>
              <a:t>. </a:t>
            </a:r>
            <a:r>
              <a:rPr lang="en-GB" sz="1200" b="0" i="0" dirty="0">
                <a:solidFill>
                  <a:srgbClr val="000000"/>
                </a:solidFill>
                <a:effectLst/>
                <a:latin typeface="Arial" panose="020B0604020202020204" pitchFamily="34" charset="0"/>
                <a:cs typeface="Arial" panose="020B0604020202020204" pitchFamily="34" charset="0"/>
              </a:rPr>
              <a:t>There is mounting evidence which shows that listening to personally meaningful music – songs that give the listener ‘that flashback feeling’ when they hear them – work best to harness these effects. </a:t>
            </a:r>
          </a:p>
          <a:p>
            <a:pPr algn="l" rtl="0" fontAlgn="base"/>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Does each song choice have to have a memory attached, what if the person just likes a particular song?</a:t>
            </a:r>
            <a:r>
              <a:rPr lang="en-GB" sz="1200" b="0" i="0" dirty="0">
                <a:solidFill>
                  <a:srgbClr val="CC3399"/>
                </a:solidFill>
                <a:effectLst/>
                <a:latin typeface="Arial" panose="020B0604020202020204" pitchFamily="34" charset="0"/>
                <a:cs typeface="Arial" panose="020B0604020202020204" pitchFamily="34" charset="0"/>
              </a:rPr>
              <a:t> </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Songs which have a memory attached do work best, not least because there is not very much to be said about songs which have no memory attached, apart from “you like that song, don’t you?”.  Listening to songs which have a memory attached allow for more of a conversation to take place, and a chance to connect over the memory.  However, there will be songs on people’s playlists which they just really love and listened to a lot.  Try to avoid putting full albums of one artist, just for the sake of adding songs.  Instead pick out the top favourites.  You will get much better results with a short playlist of meaningful music, than a long playlist of songs that don’t mean that much to the listener.</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GB" sz="1050" dirty="0">
              <a:latin typeface="Arial" panose="020B0604020202020204" pitchFamily="34" charset="0"/>
              <a:ea typeface="Arial" charset="0"/>
              <a:cs typeface="Arial" panose="020B0604020202020204" pitchFamily="34" charset="0"/>
            </a:endParaRPr>
          </a:p>
        </p:txBody>
      </p:sp>
      <p:sp>
        <p:nvSpPr>
          <p:cNvPr id="15" name="TextBox 14"/>
          <p:cNvSpPr txBox="1"/>
          <p:nvPr/>
        </p:nvSpPr>
        <p:spPr>
          <a:xfrm>
            <a:off x="6074849" y="9274175"/>
            <a:ext cx="286467" cy="276999"/>
          </a:xfrm>
          <a:prstGeom prst="rect">
            <a:avLst/>
          </a:prstGeom>
          <a:noFill/>
        </p:spPr>
        <p:txBody>
          <a:bodyPr wrap="square" rtlCol="0">
            <a:spAutoFit/>
          </a:bodyPr>
          <a:lstStyle/>
          <a:p>
            <a:r>
              <a:rPr lang="en-US" sz="1200" b="1" dirty="0">
                <a:latin typeface="Montserrat" charset="0"/>
                <a:ea typeface="Montserrat" charset="0"/>
                <a:cs typeface="Montserrat" charset="0"/>
              </a:rPr>
              <a:t>3</a:t>
            </a:r>
          </a:p>
        </p:txBody>
      </p:sp>
      <p:pic>
        <p:nvPicPr>
          <p:cNvPr id="16" name="Picture 15">
            <a:extLst>
              <a:ext uri="{FF2B5EF4-FFF2-40B4-BE49-F238E27FC236}">
                <a16:creationId xmlns:a16="http://schemas.microsoft.com/office/drawing/2014/main" id="{D525A6B5-4EBB-46BB-B12F-8B7F634B8938}"/>
              </a:ext>
            </a:extLst>
          </p:cNvPr>
          <p:cNvPicPr/>
          <p:nvPr/>
        </p:nvPicPr>
        <p:blipFill>
          <a:blip r:embed="rId3"/>
          <a:stretch>
            <a:fillRect/>
          </a:stretch>
        </p:blipFill>
        <p:spPr>
          <a:xfrm>
            <a:off x="5472881" y="8459627"/>
            <a:ext cx="2311400" cy="2311400"/>
          </a:xfrm>
          <a:prstGeom prst="rect">
            <a:avLst/>
          </a:prstGeom>
        </p:spPr>
      </p:pic>
      <p:pic>
        <p:nvPicPr>
          <p:cNvPr id="17" name="Picture 16">
            <a:extLst>
              <a:ext uri="{FF2B5EF4-FFF2-40B4-BE49-F238E27FC236}">
                <a16:creationId xmlns:a16="http://schemas.microsoft.com/office/drawing/2014/main" id="{B86EC598-DE65-499F-846A-4E8F1A47F1FB}"/>
              </a:ext>
            </a:extLst>
          </p:cNvPr>
          <p:cNvPicPr/>
          <p:nvPr/>
        </p:nvPicPr>
        <p:blipFill>
          <a:blip r:embed="rId4"/>
          <a:stretch>
            <a:fillRect/>
          </a:stretch>
        </p:blipFill>
        <p:spPr>
          <a:xfrm>
            <a:off x="5646582" y="8155701"/>
            <a:ext cx="1143000" cy="1143000"/>
          </a:xfrm>
          <a:prstGeom prst="rect">
            <a:avLst/>
          </a:prstGeom>
        </p:spPr>
      </p:pic>
      <p:pic>
        <p:nvPicPr>
          <p:cNvPr id="18" name="Picture 17">
            <a:extLst>
              <a:ext uri="{FF2B5EF4-FFF2-40B4-BE49-F238E27FC236}">
                <a16:creationId xmlns:a16="http://schemas.microsoft.com/office/drawing/2014/main" id="{3DD06543-6713-473F-A756-459A41F62A0D}"/>
              </a:ext>
            </a:extLst>
          </p:cNvPr>
          <p:cNvPicPr/>
          <p:nvPr/>
        </p:nvPicPr>
        <p:blipFill>
          <a:blip r:embed="rId5"/>
          <a:stretch>
            <a:fillRect/>
          </a:stretch>
        </p:blipFill>
        <p:spPr>
          <a:xfrm>
            <a:off x="6132778" y="7239774"/>
            <a:ext cx="609600" cy="609600"/>
          </a:xfrm>
          <a:prstGeom prst="rect">
            <a:avLst/>
          </a:prstGeom>
        </p:spPr>
      </p:pic>
      <p:sp>
        <p:nvSpPr>
          <p:cNvPr id="11" name="Rectangle 10">
            <a:extLst>
              <a:ext uri="{FF2B5EF4-FFF2-40B4-BE49-F238E27FC236}">
                <a16:creationId xmlns:a16="http://schemas.microsoft.com/office/drawing/2014/main" id="{CFB9E8DF-B233-AD7D-80D2-1FD4761E28C9}"/>
              </a:ext>
            </a:extLst>
          </p:cNvPr>
          <p:cNvSpPr/>
          <p:nvPr/>
        </p:nvSpPr>
        <p:spPr>
          <a:xfrm>
            <a:off x="6041811" y="8485287"/>
            <a:ext cx="319505" cy="357270"/>
          </a:xfrm>
          <a:prstGeom prst="rect">
            <a:avLst/>
          </a:prstGeom>
        </p:spPr>
        <p:txBody>
          <a:bodyPr wrap="square">
            <a:spAutoFit/>
          </a:bodyPr>
          <a:lstStyle/>
          <a:p>
            <a:pPr>
              <a:lnSpc>
                <a:spcPct val="120000"/>
              </a:lnSpc>
              <a:spcAft>
                <a:spcPts val="0"/>
              </a:spcAft>
            </a:pPr>
            <a:r>
              <a:rPr lang="en-GB" sz="1600" b="1" dirty="0">
                <a:solidFill>
                  <a:schemeClr val="bg1"/>
                </a:solidFill>
                <a:effectLst/>
                <a:latin typeface="Arial" panose="020B0604020202020204" pitchFamily="34" charset="0"/>
                <a:ea typeface="Montserrat" charset="0"/>
                <a:cs typeface="Arial" panose="020B0604020202020204" pitchFamily="34" charset="0"/>
              </a:rPr>
              <a:t>1</a:t>
            </a:r>
          </a:p>
        </p:txBody>
      </p:sp>
    </p:spTree>
    <p:extLst>
      <p:ext uri="{BB962C8B-B14F-4D97-AF65-F5344CB8AC3E}">
        <p14:creationId xmlns:p14="http://schemas.microsoft.com/office/powerpoint/2010/main" val="214506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1647" y="437536"/>
            <a:ext cx="5614705" cy="10346807"/>
          </a:xfrm>
          <a:prstGeom prst="rect">
            <a:avLst/>
          </a:prstGeom>
          <a:noFill/>
        </p:spPr>
        <p:txBody>
          <a:bodyPr wrap="square" rtlCol="0">
            <a:spAutoFit/>
          </a:bodyPr>
          <a:lstStyle/>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spcAft>
                <a:spcPts val="800"/>
              </a:spcAft>
            </a:pPr>
            <a:r>
              <a:rPr lang="en-GB" sz="1200" b="1" dirty="0">
                <a:solidFill>
                  <a:srgbClr val="CC3399"/>
                </a:solidFill>
                <a:effectLst/>
                <a:latin typeface="Arial" panose="020B0604020202020204" pitchFamily="34" charset="0"/>
                <a:ea typeface="Arial" panose="020B0604020202020204" pitchFamily="34" charset="0"/>
                <a:cs typeface="Arial" panose="020B0604020202020204" pitchFamily="34" charset="0"/>
              </a:rPr>
              <a:t>Will a person living with dementia be able to recall memories or abilities?</a:t>
            </a:r>
          </a:p>
          <a:p>
            <a:pPr>
              <a:lnSpc>
                <a:spcPct val="107000"/>
              </a:lnSpc>
              <a:spcAft>
                <a:spcPts val="80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Each person will respond to their personal playlist differently. We have often  witnessed people being able to recall memories after listening to music</a:t>
            </a:r>
            <a:r>
              <a:rPr lang="en-GB" sz="12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but this is not the case for everyone.</a:t>
            </a:r>
            <a:r>
              <a:rPr lang="en-GB" sz="1200" b="0" i="0" dirty="0">
                <a:solidFill>
                  <a:srgbClr val="000000"/>
                </a:solidFill>
                <a:effectLst/>
                <a:latin typeface="Arial" panose="020B0604020202020204" pitchFamily="34" charset="0"/>
                <a:cs typeface="Arial" panose="020B0604020202020204" pitchFamily="34" charset="0"/>
              </a:rPr>
              <a:t> There is no guarantee that listening to the music will bring back specific memories, but for most it will bring back the emotion attached to the song</a:t>
            </a:r>
            <a:r>
              <a:rPr lang="en-GB" sz="1200" dirty="0">
                <a:solidFill>
                  <a:srgbClr val="000000"/>
                </a:solidFill>
                <a:latin typeface="Arial" panose="020B0604020202020204" pitchFamily="34" charset="0"/>
                <a:cs typeface="Arial" panose="020B0604020202020204" pitchFamily="34" charset="0"/>
              </a:rPr>
              <a:t>, a</a:t>
            </a:r>
            <a:r>
              <a:rPr lang="en-GB" sz="1200" b="0" i="0" dirty="0">
                <a:solidFill>
                  <a:srgbClr val="000000"/>
                </a:solidFill>
                <a:effectLst/>
                <a:latin typeface="Arial" panose="020B0604020202020204" pitchFamily="34" charset="0"/>
                <a:cs typeface="Arial" panose="020B0604020202020204" pitchFamily="34" charset="0"/>
              </a:rPr>
              <a:t>nd it </a:t>
            </a:r>
            <a:r>
              <a:rPr lang="en-GB" sz="1200" dirty="0">
                <a:solidFill>
                  <a:srgbClr val="000000"/>
                </a:solidFill>
                <a:latin typeface="Arial" panose="020B0604020202020204" pitchFamily="34" charset="0"/>
                <a:cs typeface="Arial" panose="020B0604020202020204" pitchFamily="34" charset="0"/>
              </a:rPr>
              <a:t>can </a:t>
            </a:r>
            <a:r>
              <a:rPr lang="en-GB" sz="1200" b="0" i="0" dirty="0">
                <a:solidFill>
                  <a:srgbClr val="000000"/>
                </a:solidFill>
                <a:effectLst/>
                <a:latin typeface="Arial" panose="020B0604020202020204" pitchFamily="34" charset="0"/>
                <a:cs typeface="Arial" panose="020B0604020202020204" pitchFamily="34" charset="0"/>
              </a:rPr>
              <a:t>be comforting to them to hear something they recognise.</a:t>
            </a: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You will know what counts as a meaningful reaction for yourself or your loved on. </a:t>
            </a:r>
          </a:p>
          <a:p>
            <a:pPr>
              <a:lnSpc>
                <a:spcPct val="107000"/>
              </a:lnSpc>
              <a:spcAft>
                <a:spcPts val="800"/>
              </a:spcAft>
            </a:pPr>
            <a:endPar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Bef>
                <a:spcPts val="200"/>
              </a:spcBef>
              <a:spcAft>
                <a:spcPts val="800"/>
              </a:spcAft>
            </a:pPr>
            <a:r>
              <a:rPr lang="en-GB" sz="1200" b="1" dirty="0">
                <a:solidFill>
                  <a:srgbClr val="CC3399"/>
                </a:solidFill>
                <a:effectLst/>
                <a:latin typeface="Arial" panose="020B0604020202020204" pitchFamily="34" charset="0"/>
                <a:ea typeface="Arial" panose="020B0604020202020204" pitchFamily="34" charset="0"/>
                <a:cs typeface="Arial" panose="020B0604020202020204" pitchFamily="34" charset="0"/>
              </a:rPr>
              <a:t>The person I support doesn’t really like music. Does this mean a playlist won’t work for them?</a:t>
            </a:r>
          </a:p>
          <a:p>
            <a:pPr>
              <a:lnSpc>
                <a:spcPct val="107000"/>
              </a:lnSpc>
              <a:spcAft>
                <a:spcPts val="80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 Music is everywhere and follows us through every part of our lives. Even if listening to music has not been a big part of someone’s life there will still be music that bring back a memory of an event or time in their life. Start by introducing music from TV shows, films or adverts that the person might be familiar with. You could also try introducing music that will remind them of important people in their life, like yourself or their parents. Listening to a personal playlist does not have the same effect on everyone living with dementia so if you find that the person </a:t>
            </a:r>
            <a:r>
              <a:rPr lang="en-GB" sz="1200" dirty="0">
                <a:solidFill>
                  <a:srgbClr val="000000"/>
                </a:solidFill>
                <a:latin typeface="Arial" panose="020B0604020202020204" pitchFamily="34" charset="0"/>
                <a:ea typeface="Arial" panose="020B0604020202020204" pitchFamily="34" charset="0"/>
                <a:cs typeface="Arial" panose="020B0604020202020204" pitchFamily="34" charset="0"/>
              </a:rPr>
              <a:t>really does</a:t>
            </a: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not enjoy a playlist then explore other artistic interventions.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sz="1200" dirty="0">
              <a:solidFill>
                <a:srgbClr val="CC3399"/>
              </a:solidFill>
              <a:latin typeface="Arial" panose="020B0604020202020204" pitchFamily="34" charset="0"/>
              <a:cs typeface="Arial" panose="020B0604020202020204" pitchFamily="34" charset="0"/>
            </a:endParaRPr>
          </a:p>
          <a:p>
            <a:pPr algn="l" rtl="0" fontAlgn="base"/>
            <a:endParaRPr lang="en-GB" sz="1200" b="1" i="0" dirty="0">
              <a:solidFill>
                <a:srgbClr val="CC3399"/>
              </a:solidFill>
              <a:effectLst/>
              <a:latin typeface="Arial" panose="020B0604020202020204" pitchFamily="34" charset="0"/>
              <a:cs typeface="Arial" panose="020B0604020202020204" pitchFamily="34" charset="0"/>
            </a:endParaRPr>
          </a:p>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How often do we need to listen to start seeing benefits?</a:t>
            </a:r>
            <a:r>
              <a:rPr lang="en-GB" sz="1200" b="0" i="0" dirty="0">
                <a:solidFill>
                  <a:srgbClr val="CC3399"/>
                </a:solidFill>
                <a:effectLst/>
                <a:latin typeface="Arial" panose="020B0604020202020204" pitchFamily="34" charset="0"/>
                <a:cs typeface="Arial" panose="020B0604020202020204" pitchFamily="34" charset="0"/>
              </a:rPr>
              <a:t> </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Every person is different, for some there might be an immediate reaction, for others it has taken over a week to see any kind of reaction at all.  We recommend that you listen every day, for around 30 minutes each session as a starting point.  You may wish to have more than one listening session per day and how you use music is completely up to you. </a:t>
            </a:r>
          </a:p>
          <a:p>
            <a:pPr algn="l" rtl="0" fontAlgn="base"/>
            <a:endParaRPr lang="en-GB" sz="1200" dirty="0">
              <a:solidFill>
                <a:srgbClr val="000000"/>
              </a:solidFill>
              <a:latin typeface="Calibri" panose="020F0502020204030204" pitchFamily="34" charset="0"/>
            </a:endParaRPr>
          </a:p>
          <a:p>
            <a:pPr algn="l" rtl="0" fontAlgn="base"/>
            <a:endParaRPr lang="en-GB" sz="1200" dirty="0">
              <a:solidFill>
                <a:srgbClr val="000000"/>
              </a:solidFill>
              <a:latin typeface="Calibri" panose="020F0502020204030204" pitchFamily="34" charset="0"/>
            </a:endParaRPr>
          </a:p>
          <a:p>
            <a:pPr>
              <a:spcBef>
                <a:spcPts val="200"/>
              </a:spcBef>
              <a:spcAft>
                <a:spcPts val="800"/>
              </a:spcAft>
            </a:pPr>
            <a:r>
              <a:rPr lang="en-GB" sz="1200" b="1" dirty="0">
                <a:solidFill>
                  <a:srgbClr val="CC3399"/>
                </a:solidFill>
                <a:effectLst/>
                <a:latin typeface="Arial" panose="020B0604020202020204" pitchFamily="34" charset="0"/>
                <a:ea typeface="Arial" panose="020B0604020202020204" pitchFamily="34" charset="0"/>
                <a:cs typeface="Times New Roman" panose="02020603050405020304" pitchFamily="18" charset="0"/>
              </a:rPr>
              <a:t>I use a hearing aid; can I still listen to a playlist?</a:t>
            </a:r>
            <a:endParaRPr lang="en-GB" sz="1200" b="1" dirty="0">
              <a:solidFill>
                <a:srgbClr val="CC3399"/>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8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This depends on your situation. You can listen to a playlist through speakers or headphones depending on what works best for you. If using headphones, then over ear headphones will work best for people with hearing aids. There are some headphones specially designed for people with hearing impairments. Speak to your GP or audiologist for further advice on your hearing. </a:t>
            </a:r>
          </a:p>
          <a:p>
            <a:pPr algn="l" rtl="0" fontAlgn="base"/>
            <a:endParaRPr lang="en-GB" sz="1200" dirty="0">
              <a:solidFill>
                <a:srgbClr val="000000"/>
              </a:solidFill>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endParaRPr lang="en-GB" sz="1200"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 </a:t>
            </a:r>
          </a:p>
          <a:p>
            <a:pPr>
              <a:lnSpc>
                <a:spcPct val="107000"/>
              </a:lnSpc>
              <a:spcAft>
                <a:spcPts val="800"/>
              </a:spcAft>
            </a:pP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GB" sz="1100" dirty="0">
              <a:solidFill>
                <a:srgbClr val="000000"/>
              </a:solidFill>
              <a:latin typeface="Arial" panose="020B0604020202020204" pitchFamily="34" charset="0"/>
              <a:cs typeface="Arial" panose="020B0604020202020204" pitchFamily="34" charset="0"/>
            </a:endParaRPr>
          </a:p>
          <a:p>
            <a:pPr algn="l" rtl="0" fontAlgn="base"/>
            <a:r>
              <a:rPr lang="en-GB" sz="1100" b="0" i="0" dirty="0">
                <a:solidFill>
                  <a:srgbClr val="000000"/>
                </a:solidFill>
                <a:effectLst/>
                <a:latin typeface="Arial" panose="020B0604020202020204" pitchFamily="34" charset="0"/>
                <a:cs typeface="Arial" panose="020B0604020202020204" pitchFamily="34" charset="0"/>
              </a:rPr>
              <a:t> </a:t>
            </a:r>
            <a:endParaRPr lang="en-GB" sz="1050" dirty="0">
              <a:latin typeface="Arial" panose="020B0604020202020204" pitchFamily="34" charset="0"/>
              <a:ea typeface="Arial" charset="0"/>
              <a:cs typeface="Arial" panose="020B0604020202020204" pitchFamily="34" charset="0"/>
            </a:endParaRPr>
          </a:p>
        </p:txBody>
      </p:sp>
      <p:sp>
        <p:nvSpPr>
          <p:cNvPr id="15" name="TextBox 14"/>
          <p:cNvSpPr txBox="1"/>
          <p:nvPr/>
        </p:nvSpPr>
        <p:spPr>
          <a:xfrm>
            <a:off x="6074849" y="9274175"/>
            <a:ext cx="286467" cy="276999"/>
          </a:xfrm>
          <a:prstGeom prst="rect">
            <a:avLst/>
          </a:prstGeom>
          <a:noFill/>
        </p:spPr>
        <p:txBody>
          <a:bodyPr wrap="square" rtlCol="0">
            <a:spAutoFit/>
          </a:bodyPr>
          <a:lstStyle/>
          <a:p>
            <a:r>
              <a:rPr lang="en-US" sz="1200" b="1" dirty="0">
                <a:latin typeface="Montserrat" charset="0"/>
                <a:ea typeface="Montserrat" charset="0"/>
                <a:cs typeface="Montserrat" charset="0"/>
              </a:rPr>
              <a:t>2</a:t>
            </a:r>
          </a:p>
        </p:txBody>
      </p:sp>
      <p:pic>
        <p:nvPicPr>
          <p:cNvPr id="6" name="Picture 5">
            <a:extLst>
              <a:ext uri="{FF2B5EF4-FFF2-40B4-BE49-F238E27FC236}">
                <a16:creationId xmlns:a16="http://schemas.microsoft.com/office/drawing/2014/main" id="{9149758C-1E82-EA34-92A5-242008C3E7B2}"/>
              </a:ext>
            </a:extLst>
          </p:cNvPr>
          <p:cNvPicPr/>
          <p:nvPr/>
        </p:nvPicPr>
        <p:blipFill>
          <a:blip r:embed="rId2"/>
          <a:stretch>
            <a:fillRect/>
          </a:stretch>
        </p:blipFill>
        <p:spPr>
          <a:xfrm>
            <a:off x="824229" y="9128373"/>
            <a:ext cx="2311400" cy="2311400"/>
          </a:xfrm>
          <a:prstGeom prst="rect">
            <a:avLst/>
          </a:prstGeom>
        </p:spPr>
      </p:pic>
      <p:pic>
        <p:nvPicPr>
          <p:cNvPr id="7" name="Picture 6">
            <a:extLst>
              <a:ext uri="{FF2B5EF4-FFF2-40B4-BE49-F238E27FC236}">
                <a16:creationId xmlns:a16="http://schemas.microsoft.com/office/drawing/2014/main" id="{9B520A03-F7F0-9CBB-E8FA-FC81B8E3DEDC}"/>
              </a:ext>
            </a:extLst>
          </p:cNvPr>
          <p:cNvPicPr/>
          <p:nvPr/>
        </p:nvPicPr>
        <p:blipFill>
          <a:blip r:embed="rId3"/>
          <a:stretch>
            <a:fillRect/>
          </a:stretch>
        </p:blipFill>
        <p:spPr>
          <a:xfrm>
            <a:off x="944170" y="8763000"/>
            <a:ext cx="1143000" cy="1143000"/>
          </a:xfrm>
          <a:prstGeom prst="rect">
            <a:avLst/>
          </a:prstGeom>
        </p:spPr>
      </p:pic>
    </p:spTree>
    <p:extLst>
      <p:ext uri="{BB962C8B-B14F-4D97-AF65-F5344CB8AC3E}">
        <p14:creationId xmlns:p14="http://schemas.microsoft.com/office/powerpoint/2010/main" val="356852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275" y="492081"/>
            <a:ext cx="6129821" cy="830997"/>
          </a:xfrm>
          <a:prstGeom prst="rect">
            <a:avLst/>
          </a:prstGeom>
          <a:noFill/>
        </p:spPr>
        <p:txBody>
          <a:bodyPr wrap="square" rtlCol="0">
            <a:spAutoFit/>
          </a:bodyPr>
          <a:lstStyle/>
          <a:p>
            <a:r>
              <a:rPr lang="en-GB" sz="2400" b="1" dirty="0">
                <a:solidFill>
                  <a:srgbClr val="2A3F4A"/>
                </a:solidFill>
                <a:latin typeface="Montserrat" charset="0"/>
                <a:ea typeface="Montserrat" charset="0"/>
                <a:cs typeface="Montserrat" charset="0"/>
              </a:rPr>
              <a:t>Supporting your community with music</a:t>
            </a:r>
          </a:p>
        </p:txBody>
      </p:sp>
      <p:pic>
        <p:nvPicPr>
          <p:cNvPr id="3" name="Picture 2"/>
          <p:cNvPicPr/>
          <p:nvPr/>
        </p:nvPicPr>
        <p:blipFill>
          <a:blip r:embed="rId3"/>
          <a:stretch>
            <a:fillRect/>
          </a:stretch>
        </p:blipFill>
        <p:spPr>
          <a:xfrm>
            <a:off x="549275" y="1323078"/>
            <a:ext cx="5133432" cy="61707"/>
          </a:xfrm>
          <a:prstGeom prst="rect">
            <a:avLst/>
          </a:prstGeom>
        </p:spPr>
      </p:pic>
      <p:pic>
        <p:nvPicPr>
          <p:cNvPr id="6" name="Picture 5"/>
          <p:cNvPicPr/>
          <p:nvPr/>
        </p:nvPicPr>
        <p:blipFill>
          <a:blip r:embed="rId4"/>
          <a:stretch>
            <a:fillRect/>
          </a:stretch>
        </p:blipFill>
        <p:spPr>
          <a:xfrm>
            <a:off x="5669092" y="8822044"/>
            <a:ext cx="2311400" cy="2311400"/>
          </a:xfrm>
          <a:prstGeom prst="rect">
            <a:avLst/>
          </a:prstGeom>
        </p:spPr>
      </p:pic>
      <p:pic>
        <p:nvPicPr>
          <p:cNvPr id="7" name="Picture 6"/>
          <p:cNvPicPr/>
          <p:nvPr/>
        </p:nvPicPr>
        <p:blipFill>
          <a:blip r:embed="rId5"/>
          <a:stretch>
            <a:fillRect/>
          </a:stretch>
        </p:blipFill>
        <p:spPr>
          <a:xfrm>
            <a:off x="6072526" y="8213572"/>
            <a:ext cx="1143000" cy="1143000"/>
          </a:xfrm>
          <a:prstGeom prst="rect">
            <a:avLst/>
          </a:prstGeom>
        </p:spPr>
      </p:pic>
      <p:sp>
        <p:nvSpPr>
          <p:cNvPr id="12" name="TextBox 11">
            <a:extLst>
              <a:ext uri="{FF2B5EF4-FFF2-40B4-BE49-F238E27FC236}">
                <a16:creationId xmlns:a16="http://schemas.microsoft.com/office/drawing/2014/main" id="{22D6761E-646D-4246-A1B6-3ED4E96D3BB6}"/>
              </a:ext>
            </a:extLst>
          </p:cNvPr>
          <p:cNvSpPr txBox="1"/>
          <p:nvPr/>
        </p:nvSpPr>
        <p:spPr>
          <a:xfrm>
            <a:off x="600973" y="1542260"/>
            <a:ext cx="5471553" cy="8463855"/>
          </a:xfrm>
          <a:prstGeom prst="rect">
            <a:avLst/>
          </a:prstGeom>
          <a:noFill/>
        </p:spPr>
        <p:txBody>
          <a:bodyPr wrap="square" rtlCol="0">
            <a:spAutoFit/>
          </a:bodyPr>
          <a:lstStyle/>
          <a:p>
            <a:pPr>
              <a:spcAft>
                <a:spcPts val="800"/>
              </a:spcAft>
            </a:pPr>
            <a:r>
              <a:rPr lang="en-GB" sz="1200" b="1" dirty="0">
                <a:solidFill>
                  <a:srgbClr val="CC3399"/>
                </a:solidFill>
                <a:latin typeface="Arial" panose="020B0604020202020204" pitchFamily="34" charset="0"/>
                <a:cs typeface="Arial" panose="020B0604020202020204" pitchFamily="34" charset="0"/>
              </a:rPr>
              <a:t>What service do I need to provide at my Help Point?</a:t>
            </a:r>
          </a:p>
          <a:p>
            <a:pPr>
              <a:spcAft>
                <a:spcPts val="800"/>
              </a:spcAft>
            </a:pPr>
            <a:r>
              <a:rPr lang="en-GB" sz="1200" b="0" i="0" dirty="0">
                <a:effectLst/>
                <a:latin typeface="Arial" panose="020B0604020202020204" pitchFamily="34" charset="0"/>
                <a:cs typeface="Arial" panose="020B0604020202020204" pitchFamily="34" charset="0"/>
              </a:rPr>
              <a:t>We provide you with a range of free resources and guidance, but encourage each Help Point to develop your service to meet the needs of your own community and to be led by the wishes of the families living with dementia you work with. For some Help Points this will be displaying and sharing our resources, while others may want to make playlists for their service users or incorporate music into their existing activities. Whatever you choose to do will help raise awareness of the power of music and be a valuable support to your community!</a:t>
            </a:r>
          </a:p>
          <a:p>
            <a:pPr algn="l"/>
            <a:endParaRPr lang="en-GB" sz="1200" dirty="0">
              <a:latin typeface="Arial" panose="020B0604020202020204" pitchFamily="34" charset="0"/>
              <a:cs typeface="Arial" panose="020B0604020202020204" pitchFamily="34" charset="0"/>
            </a:endParaRPr>
          </a:p>
          <a:p>
            <a:pPr algn="l"/>
            <a:r>
              <a:rPr lang="en-GB" sz="1200" dirty="0">
                <a:solidFill>
                  <a:srgbClr val="000000"/>
                </a:solidFill>
                <a:latin typeface="Arial" panose="020B0604020202020204" pitchFamily="34" charset="0"/>
                <a:cs typeface="Arial" panose="020B0604020202020204" pitchFamily="34" charset="0"/>
              </a:rPr>
              <a:t>If you are not able to make playlists for your service users to use at home that’s ok. Giving them resources to use themselves and with family or helping them access music while they are using your service make a big impact on people’s lives.</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Do we need a license to play music to our group?</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Playlist for Life are not experts on licensing. Many venues (libraries, church halls etc) may already have a licence in place which may cover your group so go and check with the relevant person at your organisation if this set up already.  </a:t>
            </a:r>
            <a:r>
              <a:rPr lang="en-GB" sz="1200" dirty="0">
                <a:solidFill>
                  <a:srgbClr val="000000"/>
                </a:solidFill>
                <a:latin typeface="Arial" panose="020B0604020202020204" pitchFamily="34" charset="0"/>
                <a:cs typeface="Arial" panose="020B0604020202020204" pitchFamily="34" charset="0"/>
              </a:rPr>
              <a:t>For further advice on a Music License go </a:t>
            </a:r>
            <a:r>
              <a:rPr lang="en-GB" sz="1200" b="0" i="0" dirty="0">
                <a:solidFill>
                  <a:srgbClr val="000000"/>
                </a:solidFill>
                <a:effectLst/>
                <a:latin typeface="Arial" panose="020B0604020202020204" pitchFamily="34" charset="0"/>
                <a:cs typeface="Arial" panose="020B0604020202020204" pitchFamily="34" charset="0"/>
              </a:rPr>
              <a:t>to the Performing Right Society (PRS) who will be able to guide you.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I’m worried about saying the right thing when speaking to someone with dementia</a:t>
            </a:r>
            <a:r>
              <a:rPr lang="en-GB" sz="1200" b="0" i="0" dirty="0">
                <a:solidFill>
                  <a:srgbClr val="CC3399"/>
                </a:solidFill>
                <a:effectLst/>
                <a:latin typeface="Arial" panose="020B0604020202020204" pitchFamily="34" charset="0"/>
                <a:cs typeface="Arial" panose="020B0604020202020204" pitchFamily="34" charset="0"/>
              </a:rPr>
              <a:t> </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Speak slowly and clearly and try to avoid direct questions where possible, instead give </a:t>
            </a:r>
            <a:r>
              <a:rPr lang="en-GB" sz="1200" dirty="0">
                <a:solidFill>
                  <a:srgbClr val="000000"/>
                </a:solidFill>
                <a:latin typeface="Arial" panose="020B0604020202020204" pitchFamily="34" charset="0"/>
                <a:cs typeface="Arial" panose="020B0604020202020204" pitchFamily="34" charset="0"/>
              </a:rPr>
              <a:t>people</a:t>
            </a:r>
            <a:r>
              <a:rPr lang="en-GB" sz="1200" b="0" i="0" dirty="0">
                <a:solidFill>
                  <a:srgbClr val="000000"/>
                </a:solidFill>
                <a:effectLst/>
                <a:latin typeface="Arial" panose="020B0604020202020204" pitchFamily="34" charset="0"/>
                <a:cs typeface="Arial" panose="020B0604020202020204" pitchFamily="34" charset="0"/>
              </a:rPr>
              <a:t> choices. If they are there with family/friends make sure you always include the person with dementia and don’t just speak about them.  </a:t>
            </a:r>
          </a:p>
          <a:p>
            <a:pPr algn="l" rtl="0" fontAlgn="base"/>
            <a:r>
              <a:rPr lang="en-GB" sz="1200" b="0" i="0" dirty="0">
                <a:solidFill>
                  <a:srgbClr val="000000"/>
                </a:solidFill>
                <a:effectLst/>
                <a:latin typeface="Arial" panose="020B0604020202020204" pitchFamily="34" charset="0"/>
                <a:cs typeface="Arial" panose="020B0604020202020204" pitchFamily="34" charset="0"/>
              </a:rPr>
              <a:t> </a:t>
            </a:r>
          </a:p>
          <a:p>
            <a:pPr algn="l" rtl="0" fontAlgn="base"/>
            <a:r>
              <a:rPr lang="en-GB" sz="1200" b="0" i="0" dirty="0">
                <a:solidFill>
                  <a:srgbClr val="000000"/>
                </a:solidFill>
                <a:effectLst/>
                <a:latin typeface="Arial" panose="020B0604020202020204" pitchFamily="34" charset="0"/>
                <a:cs typeface="Arial" panose="020B0604020202020204" pitchFamily="34" charset="0"/>
              </a:rPr>
              <a:t>There is lots of information and in some cases training available from Alzheimer Scotland, Alzheimer Society, Age UK and Age Scotland.  You can become a Dementia Friend via Alzheimer Society or Alzheimer Scotland.</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We have a range of advice available in section 7 of our Help </a:t>
            </a:r>
            <a:r>
              <a:rPr lang="en-GB" sz="1200" b="0" i="0" dirty="0">
                <a:solidFill>
                  <a:srgbClr val="000000"/>
                </a:solidFill>
                <a:effectLst/>
                <a:latin typeface="Arial" panose="020B0604020202020204" pitchFamily="34" charset="0"/>
                <a:cs typeface="Arial" panose="020B0604020202020204" pitchFamily="34" charset="0"/>
                <a:hlinkClick r:id="rId6"/>
              </a:rPr>
              <a:t>Point Materials page.</a:t>
            </a:r>
            <a:endParaRPr lang="en-GB" sz="1200" b="0" i="0" dirty="0">
              <a:solidFill>
                <a:srgbClr val="000000"/>
              </a:solidFill>
              <a:effectLst/>
              <a:latin typeface="Arial" panose="020B0604020202020204" pitchFamily="34" charset="0"/>
              <a:cs typeface="Arial" panose="020B0604020202020204" pitchFamily="34" charset="0"/>
            </a:endParaRPr>
          </a:p>
          <a:p>
            <a:pPr algn="l"/>
            <a:endParaRPr lang="en-GB" sz="1200" b="0" i="0" dirty="0">
              <a:effectLst/>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spcAft>
                <a:spcPts val="1500"/>
              </a:spcAft>
            </a:pPr>
            <a:endParaRPr lang="en-GB"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6D923AD-FB37-99CF-FFE8-092F910F0D36}"/>
              </a:ext>
            </a:extLst>
          </p:cNvPr>
          <p:cNvSpPr txBox="1"/>
          <p:nvPr/>
        </p:nvSpPr>
        <p:spPr>
          <a:xfrm>
            <a:off x="6475960" y="8683544"/>
            <a:ext cx="286467" cy="276999"/>
          </a:xfrm>
          <a:prstGeom prst="rect">
            <a:avLst/>
          </a:prstGeom>
          <a:noFill/>
        </p:spPr>
        <p:txBody>
          <a:bodyPr wrap="square" rtlCol="0">
            <a:spAutoFit/>
          </a:bodyPr>
          <a:lstStyle/>
          <a:p>
            <a:r>
              <a:rPr lang="en-US" sz="1200" b="1" dirty="0">
                <a:solidFill>
                  <a:schemeClr val="bg1"/>
                </a:solidFill>
                <a:latin typeface="Montserrat" charset="0"/>
                <a:ea typeface="Montserrat" charset="0"/>
                <a:cs typeface="Montserrat" charset="0"/>
              </a:rPr>
              <a:t>3</a:t>
            </a:r>
          </a:p>
        </p:txBody>
      </p:sp>
    </p:spTree>
    <p:extLst>
      <p:ext uri="{BB962C8B-B14F-4D97-AF65-F5344CB8AC3E}">
        <p14:creationId xmlns:p14="http://schemas.microsoft.com/office/powerpoint/2010/main" val="197226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5669092" y="8822044"/>
            <a:ext cx="2311400" cy="2311400"/>
          </a:xfrm>
          <a:prstGeom prst="rect">
            <a:avLst/>
          </a:prstGeom>
        </p:spPr>
      </p:pic>
      <p:pic>
        <p:nvPicPr>
          <p:cNvPr id="7" name="Picture 6"/>
          <p:cNvPicPr/>
          <p:nvPr/>
        </p:nvPicPr>
        <p:blipFill>
          <a:blip r:embed="rId4"/>
          <a:stretch>
            <a:fillRect/>
          </a:stretch>
        </p:blipFill>
        <p:spPr>
          <a:xfrm>
            <a:off x="6072526" y="8213572"/>
            <a:ext cx="1143000" cy="1143000"/>
          </a:xfrm>
          <a:prstGeom prst="rect">
            <a:avLst/>
          </a:prstGeom>
        </p:spPr>
      </p:pic>
      <p:sp>
        <p:nvSpPr>
          <p:cNvPr id="12" name="TextBox 11">
            <a:extLst>
              <a:ext uri="{FF2B5EF4-FFF2-40B4-BE49-F238E27FC236}">
                <a16:creationId xmlns:a16="http://schemas.microsoft.com/office/drawing/2014/main" id="{22D6761E-646D-4246-A1B6-3ED4E96D3BB6}"/>
              </a:ext>
            </a:extLst>
          </p:cNvPr>
          <p:cNvSpPr txBox="1"/>
          <p:nvPr/>
        </p:nvSpPr>
        <p:spPr>
          <a:xfrm>
            <a:off x="600973" y="390918"/>
            <a:ext cx="5471553" cy="9944902"/>
          </a:xfrm>
          <a:prstGeom prst="rect">
            <a:avLst/>
          </a:prstGeom>
          <a:noFill/>
        </p:spPr>
        <p:txBody>
          <a:bodyPr wrap="square" rtlCol="0">
            <a:spAutoFit/>
          </a:bodyPr>
          <a:lstStyle/>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Can Playlist for Life make the playlists for our service users?</a:t>
            </a:r>
            <a:r>
              <a:rPr lang="en-GB" sz="1200" b="0" i="0" dirty="0">
                <a:solidFill>
                  <a:srgbClr val="CC3399"/>
                </a:solidFill>
                <a:effectLst/>
                <a:latin typeface="Arial" panose="020B0604020202020204" pitchFamily="34" charset="0"/>
                <a:cs typeface="Arial" panose="020B0604020202020204" pitchFamily="34" charset="0"/>
              </a:rPr>
              <a:t> </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No, Playlist for Life is an enabling organisation, meaning we train individuals and organisations who want to make playlists and provide resources to support them with this. We do, however, have a how to make a playlist webinar than people living with dementia and carers can join to find out more. </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Our</a:t>
            </a:r>
            <a:r>
              <a:rPr lang="en-GB" sz="1200"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GB" sz="1200" b="0" i="0" dirty="0">
                <a:solidFill>
                  <a:srgbClr val="0563C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Involving volunteers at your Help Point guide</a:t>
            </a:r>
            <a:r>
              <a:rPr lang="en-GB" sz="1200" b="0" i="0" dirty="0">
                <a:solidFill>
                  <a:srgbClr val="000000"/>
                </a:solidFill>
                <a:effectLst/>
                <a:latin typeface="Arial" panose="020B0604020202020204" pitchFamily="34" charset="0"/>
                <a:cs typeface="Arial" panose="020B0604020202020204" pitchFamily="34" charset="0"/>
              </a:rPr>
              <a:t> gives advice on how your volunteers </a:t>
            </a:r>
            <a:r>
              <a:rPr lang="en-GB" sz="1200" dirty="0">
                <a:solidFill>
                  <a:srgbClr val="000000"/>
                </a:solidFill>
                <a:latin typeface="Arial" panose="020B0604020202020204" pitchFamily="34" charset="0"/>
                <a:cs typeface="Arial" panose="020B0604020202020204" pitchFamily="34" charset="0"/>
              </a:rPr>
              <a:t>can help provide playlists for your members.</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endParaRPr lang="en-GB" sz="1200" dirty="0">
              <a:solidFill>
                <a:srgbClr val="000000"/>
              </a:solidFill>
              <a:latin typeface="Arial" panose="020B0604020202020204" pitchFamily="34" charset="0"/>
              <a:cs typeface="Arial" panose="020B0604020202020204" pitchFamily="34" charset="0"/>
            </a:endParaRPr>
          </a:p>
          <a:p>
            <a:pPr>
              <a:lnSpc>
                <a:spcPct val="107000"/>
              </a:lnSpc>
              <a:spcBef>
                <a:spcPts val="200"/>
              </a:spcBef>
              <a:spcAft>
                <a:spcPts val="800"/>
              </a:spcAft>
            </a:pPr>
            <a:r>
              <a:rPr lang="en-GB" sz="1200" b="1" dirty="0">
                <a:solidFill>
                  <a:srgbClr val="CC3399"/>
                </a:solidFill>
                <a:latin typeface="Arial" panose="020B0604020202020204" pitchFamily="34" charset="0"/>
                <a:cs typeface="Arial" panose="020B0604020202020204" pitchFamily="34" charset="0"/>
              </a:rPr>
              <a:t>We want to deliver playlists to the people we support. How do we do this? </a:t>
            </a:r>
          </a:p>
          <a:p>
            <a:pPr>
              <a:lnSpc>
                <a:spcPct val="107000"/>
              </a:lnSpc>
              <a:spcBef>
                <a:spcPts val="200"/>
              </a:spcBef>
              <a:spcAft>
                <a:spcPts val="800"/>
              </a:spcAft>
            </a:pPr>
            <a:r>
              <a:rPr lang="en-GB" sz="1200" dirty="0">
                <a:latin typeface="Arial" panose="020B0604020202020204" pitchFamily="34" charset="0"/>
                <a:cs typeface="Arial" panose="020B0604020202020204" pitchFamily="34" charset="0"/>
              </a:rPr>
              <a:t>There are lots of ways for you to support your participants to listen to music and you should find the best option for each of them. Are you going to give them a physical playlist that they can listen to? If so, we have guidance on ways to get a person’s playlist to them but remember that even just the act of building a list of meaningful music together can be a powerful experience and technology isn’t always required for someone to get enjoyment out of their playlist.</a:t>
            </a:r>
            <a:endParaRPr lang="en-GB" sz="1200" b="1" dirty="0">
              <a:latin typeface="Arial" panose="020B0604020202020204" pitchFamily="34" charset="0"/>
              <a:cs typeface="Arial" panose="020B0604020202020204" pitchFamily="34" charset="0"/>
            </a:endParaRPr>
          </a:p>
          <a:p>
            <a:pPr fontAlgn="base"/>
            <a:endParaRPr lang="en-GB" sz="1200" b="0" i="0" dirty="0">
              <a:solidFill>
                <a:srgbClr val="000000"/>
              </a:solidFill>
              <a:effectLst/>
              <a:latin typeface="WordVisiCarriageReturn_MSFontService"/>
            </a:endParaRPr>
          </a:p>
          <a:p>
            <a:pPr fontAlgn="base"/>
            <a:r>
              <a:rPr lang="en-GB" sz="1200" b="0" i="0" dirty="0">
                <a:solidFill>
                  <a:srgbClr val="000000"/>
                </a:solidFill>
                <a:effectLst/>
                <a:latin typeface="Arial" panose="020B0604020202020204" pitchFamily="34" charset="0"/>
                <a:cs typeface="Arial" panose="020B0604020202020204" pitchFamily="34" charset="0"/>
              </a:rPr>
              <a:t>Our Make a </a:t>
            </a:r>
            <a:r>
              <a:rPr lang="en-GB" sz="1200" b="0" i="0" dirty="0">
                <a:solidFill>
                  <a:srgbClr val="000000"/>
                </a:solidFill>
                <a:effectLst/>
                <a:latin typeface="Arial" panose="020B0604020202020204" pitchFamily="34" charset="0"/>
                <a:cs typeface="Arial" panose="020B0604020202020204" pitchFamily="34" charset="0"/>
                <a:hlinkClick r:id="rId6"/>
              </a:rPr>
              <a:t>Playlist Service guide </a:t>
            </a:r>
            <a:r>
              <a:rPr lang="en-GB" sz="1200" b="0" i="0" dirty="0">
                <a:solidFill>
                  <a:srgbClr val="000000"/>
                </a:solidFill>
                <a:effectLst/>
                <a:latin typeface="Arial" panose="020B0604020202020204" pitchFamily="34" charset="0"/>
                <a:cs typeface="Arial" panose="020B0604020202020204" pitchFamily="34" charset="0"/>
              </a:rPr>
              <a:t>gives advice on the various steps of making playlists for your service users. </a:t>
            </a:r>
          </a:p>
          <a:p>
            <a:pPr algn="l"/>
            <a:endParaRPr lang="en-GB" sz="1200" dirty="0">
              <a:solidFill>
                <a:srgbClr val="000000"/>
              </a:solidFill>
              <a:latin typeface="Arial" panose="020B0604020202020204" pitchFamily="34" charset="0"/>
              <a:cs typeface="Times New Roman" panose="02020603050405020304" pitchFamily="18" charset="0"/>
            </a:endParaRPr>
          </a:p>
          <a:p>
            <a:pPr algn="l"/>
            <a:endParaRPr lang="en-GB" sz="1200" dirty="0">
              <a:latin typeface="Arial" panose="020B0604020202020204" pitchFamily="34" charset="0"/>
              <a:cs typeface="Arial" panose="020B0604020202020204" pitchFamily="34" charset="0"/>
            </a:endParaRPr>
          </a:p>
          <a:p>
            <a:pPr algn="l">
              <a:spcAft>
                <a:spcPts val="800"/>
              </a:spcAft>
            </a:pPr>
            <a:r>
              <a:rPr lang="en-GB" sz="1200" b="1" dirty="0">
                <a:solidFill>
                  <a:srgbClr val="CC3399"/>
                </a:solidFill>
                <a:latin typeface="Arial" panose="020B0604020202020204" pitchFamily="34" charset="0"/>
                <a:cs typeface="Arial" panose="020B0604020202020204" pitchFamily="34" charset="0"/>
              </a:rPr>
              <a:t>We want to help people make playlists but can’t provide tech for people to take away</a:t>
            </a:r>
          </a:p>
          <a:p>
            <a:pPr algn="l">
              <a:spcAft>
                <a:spcPts val="800"/>
              </a:spcAft>
            </a:pPr>
            <a:r>
              <a:rPr lang="en-GB" sz="1200" dirty="0">
                <a:latin typeface="Arial" panose="020B0604020202020204" pitchFamily="34" charset="0"/>
                <a:cs typeface="Arial" panose="020B0604020202020204" pitchFamily="34" charset="0"/>
              </a:rPr>
              <a:t>The most important steps in making a playlist are helping people track down the music that is meaningful to them. You can use our printed resources to help you track down the tunes and give people the Soundtrack booklets or Conversation Starters away with them to use at home or with their family.</a:t>
            </a:r>
          </a:p>
          <a:p>
            <a:pPr algn="l"/>
            <a:endParaRPr lang="en-GB" sz="1200" dirty="0">
              <a:latin typeface="Arial" panose="020B0604020202020204" pitchFamily="34" charset="0"/>
              <a:cs typeface="Arial" panose="020B0604020202020204" pitchFamily="34" charset="0"/>
            </a:endParaRPr>
          </a:p>
          <a:p>
            <a:pPr algn="l" rtl="0" fontAlgn="base">
              <a:spcAft>
                <a:spcPts val="800"/>
              </a:spcAft>
            </a:pPr>
            <a:r>
              <a:rPr lang="en-GB" sz="1200" b="1" dirty="0">
                <a:solidFill>
                  <a:srgbClr val="CC3399"/>
                </a:solidFill>
                <a:latin typeface="Arial" panose="020B0604020202020204" pitchFamily="34" charset="0"/>
                <a:cs typeface="Arial" panose="020B0604020202020204" pitchFamily="34" charset="0"/>
              </a:rPr>
              <a:t>Can I purchase a copy of the 100 Years: A century of song book?</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You can download copies of the decades from our </a:t>
            </a:r>
            <a:r>
              <a:rPr lang="en-GB" sz="1200" b="0" i="0" dirty="0">
                <a:solidFill>
                  <a:srgbClr val="000000"/>
                </a:solidFill>
                <a:effectLst/>
                <a:latin typeface="Arial" panose="020B0604020202020204" pitchFamily="34" charset="0"/>
                <a:cs typeface="Arial" panose="020B0604020202020204" pitchFamily="34" charset="0"/>
                <a:hlinkClick r:id="rId7"/>
              </a:rPr>
              <a:t>100 Years: A Century of Song </a:t>
            </a:r>
            <a:r>
              <a:rPr lang="en-GB" sz="1200" b="0" i="0" dirty="0">
                <a:solidFill>
                  <a:srgbClr val="000000"/>
                </a:solidFill>
                <a:effectLst/>
                <a:latin typeface="Arial" panose="020B0604020202020204" pitchFamily="34" charset="0"/>
                <a:cs typeface="Arial" panose="020B0604020202020204" pitchFamily="34" charset="0"/>
              </a:rPr>
              <a:t>book online for free. If you would like to purchase the book, then you can do so by following the instructions below: </a:t>
            </a:r>
          </a:p>
          <a:p>
            <a:pPr algn="l" rtl="0" fontAlgn="base"/>
            <a:r>
              <a:rPr lang="en-GB" sz="1200" b="0" i="0" dirty="0">
                <a:solidFill>
                  <a:srgbClr val="000000"/>
                </a:solidFill>
                <a:effectLst/>
                <a:latin typeface="Arial" panose="020B0604020202020204" pitchFamily="34" charset="0"/>
                <a:cs typeface="Arial" panose="020B0604020202020204" pitchFamily="34" charset="0"/>
              </a:rPr>
              <a:t> </a:t>
            </a:r>
          </a:p>
          <a:p>
            <a:pPr algn="l" rtl="0" fontAlgn="base">
              <a:buFont typeface="+mj-lt"/>
              <a:buAutoNum type="arabicPeriod"/>
            </a:pPr>
            <a:r>
              <a:rPr lang="en-GB" sz="1200" b="0" i="0" dirty="0">
                <a:solidFill>
                  <a:srgbClr val="000000"/>
                </a:solidFill>
                <a:effectLst/>
                <a:latin typeface="Arial" panose="020B0604020202020204" pitchFamily="34" charset="0"/>
                <a:cs typeface="Arial" panose="020B0604020202020204" pitchFamily="34" charset="0"/>
              </a:rPr>
              <a:t> Visit Playlist for Life’s </a:t>
            </a:r>
            <a:r>
              <a:rPr lang="en-GB" sz="1200" i="0" u="sng" strike="noStrike" dirty="0">
                <a:solidFill>
                  <a:srgbClr val="0563C1"/>
                </a:solidFill>
                <a:effectLst/>
                <a:latin typeface="Arial" panose="020B0604020202020204" pitchFamily="34" charset="0"/>
                <a:cs typeface="Arial" panose="020B0604020202020204" pitchFamily="34" charset="0"/>
                <a:hlinkClick r:id="rId8"/>
              </a:rPr>
              <a:t>Donation page</a:t>
            </a:r>
            <a:r>
              <a:rPr lang="en-GB" sz="1200" i="0" dirty="0">
                <a:solidFill>
                  <a:srgbClr val="000000"/>
                </a:solidFill>
                <a:effectLst/>
                <a:latin typeface="Arial" panose="020B0604020202020204" pitchFamily="34" charset="0"/>
                <a:cs typeface="Arial" panose="020B0604020202020204" pitchFamily="34" charset="0"/>
              </a:rPr>
              <a:t>  </a:t>
            </a:r>
          </a:p>
          <a:p>
            <a:pPr algn="l" rtl="0" fontAlgn="base">
              <a:buFont typeface="+mj-lt"/>
              <a:buAutoNum type="arabicPeriod" startAt="2"/>
            </a:pPr>
            <a:r>
              <a:rPr lang="en-GB" sz="1200" b="0" i="0" dirty="0">
                <a:solidFill>
                  <a:srgbClr val="000000"/>
                </a:solidFill>
                <a:effectLst/>
                <a:latin typeface="Arial" panose="020B0604020202020204" pitchFamily="34" charset="0"/>
                <a:cs typeface="Arial" panose="020B0604020202020204" pitchFamily="34" charset="0"/>
              </a:rPr>
              <a:t> Make a donation of £10 </a:t>
            </a:r>
          </a:p>
          <a:p>
            <a:pPr algn="l" rtl="0" fontAlgn="base">
              <a:buFont typeface="+mj-lt"/>
              <a:buAutoNum type="arabicPeriod" startAt="3"/>
            </a:pPr>
            <a:r>
              <a:rPr lang="en-GB" sz="1200" b="0" i="0" dirty="0">
                <a:solidFill>
                  <a:srgbClr val="000000"/>
                </a:solidFill>
                <a:effectLst/>
                <a:latin typeface="Arial" panose="020B0604020202020204" pitchFamily="34" charset="0"/>
                <a:cs typeface="Arial" panose="020B0604020202020204" pitchFamily="34" charset="0"/>
              </a:rPr>
              <a:t> In the comments field type ‘Purchasing 100 Years book’. </a:t>
            </a:r>
            <a:r>
              <a:rPr lang="en-GB" sz="1200" b="1" i="0" dirty="0">
                <a:solidFill>
                  <a:srgbClr val="000000"/>
                </a:solidFill>
                <a:effectLst/>
                <a:latin typeface="Arial" panose="020B0604020202020204" pitchFamily="34" charset="0"/>
                <a:cs typeface="Arial" panose="020B0604020202020204" pitchFamily="34" charset="0"/>
              </a:rPr>
              <a:t>If you do not fill in this field then you will not be able to receive your book. </a:t>
            </a:r>
          </a:p>
          <a:p>
            <a:pPr algn="l" rtl="0" fontAlgn="base"/>
            <a:r>
              <a:rPr lang="en-GB" sz="1200" b="0" i="0" dirty="0">
                <a:solidFill>
                  <a:srgbClr val="000000"/>
                </a:solidFill>
                <a:effectLst/>
                <a:latin typeface="Arial" panose="020B0604020202020204" pitchFamily="34" charset="0"/>
                <a:cs typeface="Arial" panose="020B0604020202020204" pitchFamily="34" charset="0"/>
              </a:rPr>
              <a:t> </a:t>
            </a:r>
          </a:p>
          <a:p>
            <a:pPr algn="l" rtl="0" fontAlgn="base"/>
            <a:r>
              <a:rPr lang="en-GB" sz="1200" b="0" i="0" dirty="0">
                <a:solidFill>
                  <a:srgbClr val="000000"/>
                </a:solidFill>
                <a:effectLst/>
                <a:latin typeface="Arial" panose="020B0604020202020204" pitchFamily="34" charset="0"/>
                <a:cs typeface="Arial" panose="020B0604020202020204" pitchFamily="34" charset="0"/>
              </a:rPr>
              <a:t>Once we receive your donation, we will get in touch via email to confirm your address and get your book posted out to you.  </a:t>
            </a: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spcAft>
                <a:spcPts val="1500"/>
              </a:spcAft>
            </a:pP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E45E26-8B90-DFA9-20A2-310D69F39E62}"/>
              </a:ext>
            </a:extLst>
          </p:cNvPr>
          <p:cNvSpPr txBox="1"/>
          <p:nvPr/>
        </p:nvSpPr>
        <p:spPr>
          <a:xfrm>
            <a:off x="6307702" y="8683544"/>
            <a:ext cx="286467" cy="276999"/>
          </a:xfrm>
          <a:prstGeom prst="rect">
            <a:avLst/>
          </a:prstGeom>
          <a:noFill/>
        </p:spPr>
        <p:txBody>
          <a:bodyPr wrap="square" rtlCol="0">
            <a:spAutoFit/>
          </a:bodyPr>
          <a:lstStyle/>
          <a:p>
            <a:r>
              <a:rPr lang="en-US" sz="1200" b="1" dirty="0">
                <a:solidFill>
                  <a:schemeClr val="bg1"/>
                </a:solidFill>
                <a:latin typeface="Montserrat" charset="0"/>
                <a:ea typeface="Montserrat" charset="0"/>
                <a:cs typeface="Montserrat" charset="0"/>
              </a:rPr>
              <a:t>4</a:t>
            </a:r>
          </a:p>
        </p:txBody>
      </p:sp>
    </p:spTree>
    <p:extLst>
      <p:ext uri="{BB962C8B-B14F-4D97-AF65-F5344CB8AC3E}">
        <p14:creationId xmlns:p14="http://schemas.microsoft.com/office/powerpoint/2010/main" val="167208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58612" y="1009812"/>
            <a:ext cx="4311928" cy="70270"/>
          </a:xfrm>
          <a:prstGeom prst="rect">
            <a:avLst/>
          </a:prstGeom>
        </p:spPr>
      </p:pic>
      <p:sp>
        <p:nvSpPr>
          <p:cNvPr id="36" name="TextBox 35"/>
          <p:cNvSpPr txBox="1"/>
          <p:nvPr/>
        </p:nvSpPr>
        <p:spPr>
          <a:xfrm>
            <a:off x="549275" y="1044947"/>
            <a:ext cx="5521866" cy="11113748"/>
          </a:xfrm>
          <a:prstGeom prst="rect">
            <a:avLst/>
          </a:prstGeom>
          <a:noFill/>
        </p:spPr>
        <p:txBody>
          <a:bodyPr wrap="square" rtlCol="0">
            <a:spAutoFit/>
          </a:bodyPr>
          <a:lstStyle/>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spcBef>
                <a:spcPts val="200"/>
              </a:spcBef>
              <a:spcAft>
                <a:spcPts val="800"/>
              </a:spcAft>
            </a:pPr>
            <a:r>
              <a:rPr lang="en-GB" sz="1200" b="1" dirty="0">
                <a:solidFill>
                  <a:srgbClr val="CC3399"/>
                </a:solidFill>
                <a:effectLst/>
                <a:latin typeface="Arial" panose="020B0604020202020204" pitchFamily="34" charset="0"/>
                <a:ea typeface="Arial" panose="020B0604020202020204" pitchFamily="34" charset="0"/>
                <a:cs typeface="Times New Roman" panose="02020603050405020304" pitchFamily="18" charset="0"/>
              </a:rPr>
              <a:t>What technology do people need to listen to playlists?</a:t>
            </a:r>
            <a:endParaRPr lang="en-GB" sz="1200" b="1" dirty="0">
              <a:solidFill>
                <a:srgbClr val="CC3399"/>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spcAft>
                <a:spcPts val="8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don’t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need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use any tech. Simply singing with someone can be a wonderful way to enjoy music. If you do want to listen to recorded music, we suggest that you use whatever technology or equipment you feel comfortable with. </a:t>
            </a:r>
            <a:r>
              <a:rPr lang="en-GB" sz="1200" b="0" i="0" dirty="0">
                <a:solidFill>
                  <a:srgbClr val="000000"/>
                </a:solidFill>
                <a:effectLst/>
                <a:latin typeface="Arial" panose="020B0604020202020204" pitchFamily="34" charset="0"/>
                <a:cs typeface="Arial" panose="020B0604020202020204" pitchFamily="34" charset="0"/>
              </a:rPr>
              <a:t>There is no one size fits all approach to helping people access music and we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have information on our website about the tech options you can use.</a:t>
            </a:r>
          </a:p>
          <a:p>
            <a:pPr>
              <a:spcAft>
                <a:spcPts val="800"/>
              </a:spcAft>
            </a:pPr>
            <a:endParaRPr lang="en-GB" sz="1200" b="1" dirty="0">
              <a:solidFill>
                <a:srgbClr val="CC3399"/>
              </a:solidFill>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n-GB" sz="1200" b="1" dirty="0">
                <a:solidFill>
                  <a:srgbClr val="CC3399"/>
                </a:solidFill>
                <a:effectLst/>
                <a:latin typeface="Arial" panose="020B0604020202020204" pitchFamily="34" charset="0"/>
                <a:ea typeface="Calibri" panose="020F0502020204030204" pitchFamily="34" charset="0"/>
                <a:cs typeface="Times New Roman" panose="02020603050405020304" pitchFamily="18" charset="0"/>
              </a:rPr>
              <a:t>What is Streaming?</a:t>
            </a:r>
          </a:p>
          <a:p>
            <a:pPr>
              <a:spcAft>
                <a:spcPts val="800"/>
              </a:spcAft>
            </a:pPr>
            <a:r>
              <a:rPr lang="en-GB" sz="1200" b="0" i="0" dirty="0">
                <a:effectLst/>
                <a:latin typeface="Arial" panose="020B0604020202020204" pitchFamily="34" charset="0"/>
                <a:cs typeface="Arial" panose="020B0604020202020204" pitchFamily="34" charset="0"/>
              </a:rPr>
              <a:t>‘Streaming’ gives you access to millions of tracks that you can listen to right away, provided you are connected to the internet. Streaming is a great option for listening to your playlist if you have internet access or use a smartphone.</a:t>
            </a:r>
          </a:p>
          <a:p>
            <a:pPr>
              <a:spcAft>
                <a:spcPts val="800"/>
              </a:spcAft>
            </a:pPr>
            <a:r>
              <a:rPr lang="en-GB" sz="1200" dirty="0">
                <a:latin typeface="Arial" panose="020B0604020202020204" pitchFamily="34" charset="0"/>
                <a:cs typeface="Arial" panose="020B0604020202020204" pitchFamily="34" charset="0"/>
              </a:rPr>
              <a:t>Costs: You can stream music for free on most platforms. However, if you want to listen without adverts or store music on your device to listen when not connected to the internet you may have to pay a subscription fee.</a:t>
            </a:r>
          </a:p>
          <a:p>
            <a:pPr>
              <a:spcAft>
                <a:spcPts val="800"/>
              </a:spcAft>
            </a:pPr>
            <a:r>
              <a:rPr lang="en-GB" sz="1200" b="0" i="0" dirty="0">
                <a:effectLst/>
                <a:latin typeface="Arial" panose="020B0604020202020204" pitchFamily="34" charset="0"/>
                <a:cs typeface="Arial" panose="020B0604020202020204" pitchFamily="34" charset="0"/>
              </a:rPr>
              <a:t>Find out more about Streaming </a:t>
            </a:r>
            <a:r>
              <a:rPr lang="en-GB" sz="1200" b="0" i="0" dirty="0">
                <a:effectLst/>
                <a:latin typeface="Arial" panose="020B0604020202020204" pitchFamily="34" charset="0"/>
                <a:cs typeface="Arial" panose="020B0604020202020204" pitchFamily="34" charset="0"/>
                <a:hlinkClick r:id="rId3"/>
              </a:rPr>
              <a:t>here</a:t>
            </a:r>
            <a:endParaRPr lang="en-GB" sz="1200" b="1" dirty="0">
              <a:latin typeface="Arial" panose="020B0604020202020204" pitchFamily="34" charset="0"/>
              <a:cs typeface="Arial" panose="020B0604020202020204" pitchFamily="34" charset="0"/>
            </a:endParaRPr>
          </a:p>
          <a:p>
            <a:pPr>
              <a:spcAft>
                <a:spcPts val="800"/>
              </a:spcAft>
            </a:pPr>
            <a:endParaRPr lang="en-GB" sz="1200" dirty="0">
              <a:latin typeface="Arial" panose="020B0604020202020204" pitchFamily="34" charset="0"/>
              <a:cs typeface="Arial" panose="020B0604020202020204" pitchFamily="34" charset="0"/>
            </a:endParaRPr>
          </a:p>
          <a:p>
            <a:pPr>
              <a:spcAft>
                <a:spcPts val="800"/>
              </a:spcAft>
            </a:pPr>
            <a:r>
              <a:rPr lang="en-GB" sz="1200" b="1" i="0" dirty="0">
                <a:solidFill>
                  <a:srgbClr val="CC3399"/>
                </a:solidFill>
                <a:effectLst/>
                <a:latin typeface="Arial" panose="020B0604020202020204" pitchFamily="34" charset="0"/>
                <a:cs typeface="Arial" panose="020B0604020202020204" pitchFamily="34" charset="0"/>
              </a:rPr>
              <a:t>What is Downloading?</a:t>
            </a:r>
            <a:endParaRPr lang="en-GB" sz="1200" dirty="0">
              <a:solidFill>
                <a:srgbClr val="CC3399"/>
              </a:solidFill>
              <a:latin typeface="Arial" panose="020B0604020202020204" pitchFamily="34" charset="0"/>
              <a:cs typeface="Arial" panose="020B0604020202020204" pitchFamily="34" charset="0"/>
            </a:endParaRPr>
          </a:p>
          <a:p>
            <a:pPr>
              <a:spcAft>
                <a:spcPts val="800"/>
              </a:spcAft>
            </a:pPr>
            <a:r>
              <a:rPr lang="en-GB" sz="1200" b="0" i="0" dirty="0">
                <a:effectLst/>
                <a:latin typeface="Arial" panose="020B0604020202020204" pitchFamily="34" charset="0"/>
                <a:cs typeface="Arial" panose="020B0604020202020204" pitchFamily="34" charset="0"/>
              </a:rPr>
              <a:t>Downloading music means that you have access to your tunes without </a:t>
            </a:r>
            <a:r>
              <a:rPr lang="en-GB" sz="1200" dirty="0">
                <a:latin typeface="Arial" panose="020B0604020202020204" pitchFamily="34" charset="0"/>
                <a:cs typeface="Arial" panose="020B0604020202020204" pitchFamily="34" charset="0"/>
              </a:rPr>
              <a:t>bein</a:t>
            </a:r>
            <a:r>
              <a:rPr lang="en-GB" sz="1200" b="0" i="0" dirty="0">
                <a:effectLst/>
                <a:latin typeface="Arial" panose="020B0604020202020204" pitchFamily="34" charset="0"/>
                <a:cs typeface="Arial" panose="020B0604020202020204" pitchFamily="34" charset="0"/>
              </a:rPr>
              <a:t>g connected to the internet. You make a one-off purchase of a song on an online music store and then you can put that song onto your phone or computer, and </a:t>
            </a:r>
            <a:r>
              <a:rPr lang="en-GB" sz="1200" dirty="0">
                <a:latin typeface="Arial" panose="020B0604020202020204" pitchFamily="34" charset="0"/>
                <a:cs typeface="Arial" panose="020B0604020202020204" pitchFamily="34" charset="0"/>
              </a:rPr>
              <a:t>MP</a:t>
            </a:r>
            <a:r>
              <a:rPr lang="en-GB" sz="1200" b="0" i="0" dirty="0">
                <a:effectLst/>
                <a:latin typeface="Arial" panose="020B0604020202020204" pitchFamily="34" charset="0"/>
                <a:cs typeface="Arial" panose="020B0604020202020204" pitchFamily="34" charset="0"/>
              </a:rPr>
              <a:t>3 player or dementia friendly music player. </a:t>
            </a:r>
          </a:p>
          <a:p>
            <a:pPr>
              <a:spcAft>
                <a:spcPts val="800"/>
              </a:spcAft>
            </a:pPr>
            <a:r>
              <a:rPr lang="en-GB" sz="1200" dirty="0">
                <a:latin typeface="Arial" panose="020B0604020202020204" pitchFamily="34" charset="0"/>
                <a:cs typeface="Arial" panose="020B0604020202020204" pitchFamily="34" charset="0"/>
              </a:rPr>
              <a:t>Costs:</a:t>
            </a:r>
          </a:p>
          <a:p>
            <a:pPr>
              <a:spcAft>
                <a:spcPts val="800"/>
              </a:spcAft>
            </a:pPr>
            <a:r>
              <a:rPr lang="en-GB" sz="1200" dirty="0">
                <a:latin typeface="Arial" panose="020B0604020202020204" pitchFamily="34" charset="0"/>
                <a:cs typeface="Arial" panose="020B0604020202020204" pitchFamily="34" charset="0"/>
              </a:rPr>
              <a:t> • Our recommended MP3 players range from £15 - £50 </a:t>
            </a:r>
          </a:p>
          <a:p>
            <a:pPr>
              <a:spcAft>
                <a:spcPts val="800"/>
              </a:spcAft>
            </a:pPr>
            <a:r>
              <a:rPr lang="en-GB" sz="1200" dirty="0">
                <a:latin typeface="Arial" panose="020B0604020202020204" pitchFamily="34" charset="0"/>
                <a:cs typeface="Arial" panose="020B0604020202020204" pitchFamily="34" charset="0"/>
              </a:rPr>
              <a:t>• 1 track download – 99p </a:t>
            </a:r>
          </a:p>
          <a:p>
            <a:pPr>
              <a:spcAft>
                <a:spcPts val="800"/>
              </a:spcAft>
            </a:pPr>
            <a:r>
              <a:rPr lang="en-GB" sz="1200" dirty="0">
                <a:latin typeface="Arial" panose="020B0604020202020204" pitchFamily="34" charset="0"/>
                <a:cs typeface="Arial" panose="020B0604020202020204" pitchFamily="34" charset="0"/>
              </a:rPr>
              <a:t>• Headphones - £3 </a:t>
            </a:r>
          </a:p>
          <a:p>
            <a:pPr>
              <a:spcAft>
                <a:spcPts val="800"/>
              </a:spcAft>
            </a:pPr>
            <a:r>
              <a:rPr lang="en-GB" sz="1200" dirty="0">
                <a:latin typeface="Arial" panose="020B0604020202020204" pitchFamily="34" charset="0"/>
                <a:cs typeface="Arial" panose="020B0604020202020204" pitchFamily="34" charset="0"/>
              </a:rPr>
              <a:t>You might also want to buy a second set of headphones and a splitter cable so that 2 people can enjoy the music together. Click </a:t>
            </a:r>
            <a:r>
              <a:rPr lang="en-GB" sz="1200" dirty="0">
                <a:latin typeface="Arial" panose="020B0604020202020204" pitchFamily="34" charset="0"/>
                <a:cs typeface="Arial" panose="020B0604020202020204" pitchFamily="34" charset="0"/>
                <a:hlinkClick r:id="rId4"/>
              </a:rPr>
              <a:t>here </a:t>
            </a:r>
            <a:r>
              <a:rPr lang="en-GB" sz="1200" dirty="0">
                <a:latin typeface="Arial" panose="020B0604020202020204" pitchFamily="34" charset="0"/>
                <a:cs typeface="Arial" panose="020B0604020202020204" pitchFamily="34" charset="0"/>
              </a:rPr>
              <a:t>to find our guidance on choosing an mp3 player and download music onto it.</a:t>
            </a:r>
          </a:p>
          <a:p>
            <a:pPr>
              <a:spcAft>
                <a:spcPts val="800"/>
              </a:spcAft>
            </a:pPr>
            <a:endParaRPr lang="en-GB" sz="1200" dirty="0">
              <a:latin typeface="Arial" panose="020B0604020202020204" pitchFamily="34" charset="0"/>
              <a:ea typeface="Arial" panose="020B0604020202020204" pitchFamily="34" charset="0"/>
              <a:cs typeface="Times New Roman" panose="02020603050405020304" pitchFamily="18" charset="0"/>
            </a:endParaRPr>
          </a:p>
          <a:p>
            <a:pPr>
              <a:spcBef>
                <a:spcPts val="200"/>
              </a:spcBef>
              <a:spcAft>
                <a:spcPts val="800"/>
              </a:spcAft>
            </a:pPr>
            <a:r>
              <a:rPr lang="en-GB" sz="1200" b="1" dirty="0">
                <a:solidFill>
                  <a:srgbClr val="CC3399"/>
                </a:solidFill>
                <a:effectLst/>
                <a:latin typeface="Arial" panose="020B0604020202020204" pitchFamily="34" charset="0"/>
                <a:ea typeface="Arial" panose="020B0604020202020204" pitchFamily="34" charset="0"/>
                <a:cs typeface="Times New Roman" panose="02020603050405020304" pitchFamily="18" charset="0"/>
              </a:rPr>
              <a:t>Does Playlist for Life have a list/catalogue of songs I can access?</a:t>
            </a:r>
            <a:endParaRPr lang="en-GB" sz="1200" b="1" dirty="0">
              <a:solidFill>
                <a:srgbClr val="CC3399"/>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8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Playlist for Life has ready-made playlists on Spotify that you can view and listen to. We do not send out CDs, DVDs or ready-made playlists in any other form.</a:t>
            </a:r>
          </a:p>
          <a:p>
            <a:pPr>
              <a:lnSpc>
                <a:spcPct val="107000"/>
              </a:lnSpc>
              <a:spcAft>
                <a:spcPts val="800"/>
              </a:spcAft>
            </a:pPr>
            <a:endParaRPr lang="en-GB" sz="12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GB" sz="1200" b="0" i="0" dirty="0">
              <a:effectLst/>
              <a:latin typeface="Arial" panose="020B0604020202020204" pitchFamily="34" charset="0"/>
              <a:cs typeface="Arial" panose="020B0604020202020204" pitchFamily="34" charset="0"/>
            </a:endParaRPr>
          </a:p>
          <a:p>
            <a:pPr>
              <a:lnSpc>
                <a:spcPct val="107000"/>
              </a:lnSpc>
              <a:spcAft>
                <a:spcPts val="800"/>
              </a:spcAft>
            </a:pPr>
            <a:endParaRPr lang="en-GB" sz="1200" b="0" i="0" dirty="0">
              <a:effectLst/>
              <a:latin typeface="Arial" panose="020B0604020202020204" pitchFamily="34" charset="0"/>
              <a:cs typeface="Arial" panose="020B0604020202020204" pitchFamily="34" charset="0"/>
            </a:endParaRPr>
          </a:p>
          <a:p>
            <a:pPr>
              <a:lnSpc>
                <a:spcPct val="107000"/>
              </a:lnSpc>
              <a:spcAft>
                <a:spcPts val="800"/>
              </a:spcAft>
            </a:pPr>
            <a:endParaRPr lang="en-GB" sz="1400" b="0" i="0" dirty="0">
              <a:effectLst/>
              <a:latin typeface="Arial" panose="020B0604020202020204" pitchFamily="34" charset="0"/>
              <a:cs typeface="Arial" panose="020B0604020202020204" pitchFamily="34" charset="0"/>
            </a:endParaRPr>
          </a:p>
          <a:p>
            <a:pPr>
              <a:lnSpc>
                <a:spcPct val="107000"/>
              </a:lnSpc>
              <a:spcAft>
                <a:spcPts val="800"/>
              </a:spcAft>
            </a:pPr>
            <a:endParaRPr lang="en-GB" sz="1200" dirty="0">
              <a:latin typeface="Arial" panose="020B0604020202020204" pitchFamily="34" charset="0"/>
              <a:cs typeface="Arial" panose="020B0604020202020204" pitchFamily="34" charset="0"/>
            </a:endParaRPr>
          </a:p>
          <a:p>
            <a:pPr>
              <a:lnSpc>
                <a:spcPct val="107000"/>
              </a:lnSpc>
              <a:spcAft>
                <a:spcPts val="800"/>
              </a:spcAft>
            </a:pPr>
            <a:r>
              <a:rPr lang="en-GB" sz="1200" b="0" i="0" dirty="0">
                <a:effectLst/>
                <a:latin typeface="Arial" panose="020B0604020202020204" pitchFamily="34" charset="0"/>
                <a:cs typeface="Arial" panose="020B0604020202020204" pitchFamily="34" charset="0"/>
              </a:rPr>
              <a: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br>
              <a:rPr lang="en-GB" sz="1200" b="0" i="0" dirty="0">
                <a:solidFill>
                  <a:srgbClr val="000000"/>
                </a:solidFill>
                <a:effectLst/>
                <a:latin typeface="WordVisiCarriageReturn_MSFontService"/>
              </a:rPr>
            </a:br>
            <a:r>
              <a:rPr lang="en-GB" sz="1200" b="0" i="0" dirty="0">
                <a:solidFill>
                  <a:srgbClr val="000000"/>
                </a:solidFill>
                <a:effectLst/>
                <a:latin typeface="WordVisiCarriageReturn_MSFontService"/>
              </a:rPr>
              <a:t> …</a:t>
            </a:r>
            <a:br>
              <a:rPr lang="en-GB" sz="1200" b="0" i="0" dirty="0">
                <a:solidFill>
                  <a:srgbClr val="000000"/>
                </a:solidFill>
                <a:effectLst/>
                <a:latin typeface="WordVisiCarriageReturn_MSFontService"/>
              </a:rPr>
            </a:br>
            <a:br>
              <a:rPr lang="en-GB" sz="1800" b="0" i="0" dirty="0">
                <a:solidFill>
                  <a:srgbClr val="000000"/>
                </a:solidFill>
                <a:effectLst/>
                <a:latin typeface="WordVisiCarriageReturn_MSFontService"/>
              </a:rPr>
            </a:br>
            <a:endParaRPr lang="en-US" sz="1050" dirty="0">
              <a:latin typeface="Arial" charset="0"/>
              <a:ea typeface="Arial" charset="0"/>
              <a:cs typeface="Arial" charset="0"/>
            </a:endParaRPr>
          </a:p>
        </p:txBody>
      </p:sp>
      <p:pic>
        <p:nvPicPr>
          <p:cNvPr id="37" name="Picture 36"/>
          <p:cNvPicPr/>
          <p:nvPr/>
        </p:nvPicPr>
        <p:blipFill>
          <a:blip r:embed="rId5"/>
          <a:stretch>
            <a:fillRect/>
          </a:stretch>
        </p:blipFill>
        <p:spPr>
          <a:xfrm>
            <a:off x="565150" y="9163897"/>
            <a:ext cx="5727700" cy="159385"/>
          </a:xfrm>
          <a:prstGeom prst="rect">
            <a:avLst/>
          </a:prstGeom>
        </p:spPr>
      </p:pic>
      <p:sp>
        <p:nvSpPr>
          <p:cNvPr id="7" name="TextBox 6">
            <a:extLst>
              <a:ext uri="{FF2B5EF4-FFF2-40B4-BE49-F238E27FC236}">
                <a16:creationId xmlns:a16="http://schemas.microsoft.com/office/drawing/2014/main" id="{4AB59D35-A700-2B9A-3CED-BCB0E1FAFD20}"/>
              </a:ext>
            </a:extLst>
          </p:cNvPr>
          <p:cNvSpPr txBox="1"/>
          <p:nvPr/>
        </p:nvSpPr>
        <p:spPr>
          <a:xfrm>
            <a:off x="668067" y="471203"/>
            <a:ext cx="5727700" cy="523220"/>
          </a:xfrm>
          <a:prstGeom prst="rect">
            <a:avLst/>
          </a:prstGeom>
          <a:noFill/>
        </p:spPr>
        <p:txBody>
          <a:bodyPr wrap="square" rtlCol="0">
            <a:spAutoFit/>
          </a:bodyPr>
          <a:lstStyle/>
          <a:p>
            <a:r>
              <a:rPr lang="en-GB" sz="2800" b="1" dirty="0">
                <a:solidFill>
                  <a:srgbClr val="2A3F4A"/>
                </a:solidFill>
                <a:latin typeface="Montserrat" charset="0"/>
                <a:ea typeface="Montserrat" charset="0"/>
                <a:cs typeface="Montserrat" charset="0"/>
              </a:rPr>
              <a:t>Listening to a playlist</a:t>
            </a:r>
          </a:p>
        </p:txBody>
      </p:sp>
      <p:sp>
        <p:nvSpPr>
          <p:cNvPr id="8" name="TextBox 7">
            <a:extLst>
              <a:ext uri="{FF2B5EF4-FFF2-40B4-BE49-F238E27FC236}">
                <a16:creationId xmlns:a16="http://schemas.microsoft.com/office/drawing/2014/main" id="{9964BA78-B996-FAF7-84AE-0BADDBAE7C0B}"/>
              </a:ext>
            </a:extLst>
          </p:cNvPr>
          <p:cNvSpPr txBox="1"/>
          <p:nvPr/>
        </p:nvSpPr>
        <p:spPr>
          <a:xfrm>
            <a:off x="6074849" y="9274175"/>
            <a:ext cx="286467" cy="276999"/>
          </a:xfrm>
          <a:prstGeom prst="rect">
            <a:avLst/>
          </a:prstGeom>
          <a:noFill/>
        </p:spPr>
        <p:txBody>
          <a:bodyPr wrap="square" rtlCol="0">
            <a:spAutoFit/>
          </a:bodyPr>
          <a:lstStyle/>
          <a:p>
            <a:r>
              <a:rPr lang="en-US" sz="1200" b="1" dirty="0">
                <a:latin typeface="Montserrat" charset="0"/>
                <a:ea typeface="Montserrat" charset="0"/>
                <a:cs typeface="Montserrat" charset="0"/>
              </a:rPr>
              <a:t>5</a:t>
            </a:r>
          </a:p>
        </p:txBody>
      </p:sp>
    </p:spTree>
    <p:extLst>
      <p:ext uri="{BB962C8B-B14F-4D97-AF65-F5344CB8AC3E}">
        <p14:creationId xmlns:p14="http://schemas.microsoft.com/office/powerpoint/2010/main" val="260604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951E96-14EF-0D98-9C5E-46036CA9A357}"/>
              </a:ext>
            </a:extLst>
          </p:cNvPr>
          <p:cNvPicPr/>
          <p:nvPr/>
        </p:nvPicPr>
        <p:blipFill>
          <a:blip r:embed="rId2"/>
          <a:stretch>
            <a:fillRect/>
          </a:stretch>
        </p:blipFill>
        <p:spPr>
          <a:xfrm>
            <a:off x="5205616" y="8486497"/>
            <a:ext cx="2311400" cy="2311400"/>
          </a:xfrm>
          <a:prstGeom prst="rect">
            <a:avLst/>
          </a:prstGeom>
        </p:spPr>
      </p:pic>
      <p:sp>
        <p:nvSpPr>
          <p:cNvPr id="5" name="TextBox 4"/>
          <p:cNvSpPr txBox="1"/>
          <p:nvPr/>
        </p:nvSpPr>
        <p:spPr>
          <a:xfrm>
            <a:off x="603377" y="30207"/>
            <a:ext cx="5614705" cy="12371335"/>
          </a:xfrm>
          <a:prstGeom prst="rect">
            <a:avLst/>
          </a:prstGeom>
          <a:noFill/>
        </p:spPr>
        <p:txBody>
          <a:bodyPr wrap="square" rtlCol="0">
            <a:spAutoFit/>
          </a:bodyPr>
          <a:lstStyle/>
          <a:p>
            <a:pPr>
              <a:spcAft>
                <a:spcPts val="800"/>
              </a:spcAft>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l" rtl="0" fontAlgn="base">
              <a:spcAft>
                <a:spcPts val="800"/>
              </a:spcAft>
            </a:pPr>
            <a:r>
              <a:rPr lang="en-GB" sz="1200" b="1" i="0" dirty="0">
                <a:solidFill>
                  <a:srgbClr val="CC3399"/>
                </a:solidFill>
                <a:effectLst/>
                <a:latin typeface="Arial" panose="020B0604020202020204" pitchFamily="34" charset="0"/>
                <a:cs typeface="Arial" panose="020B0604020202020204" pitchFamily="34" charset="0"/>
              </a:rPr>
              <a:t>Does a playlist have to be on an MP3 player? </a:t>
            </a:r>
          </a:p>
          <a:p>
            <a:pPr algn="l" rtl="0" fontAlgn="base">
              <a:spcAft>
                <a:spcPts val="800"/>
              </a:spcAft>
            </a:pPr>
            <a:r>
              <a:rPr lang="en-GB" sz="1200" b="0" i="0" dirty="0">
                <a:solidFill>
                  <a:srgbClr val="000000"/>
                </a:solidFill>
                <a:effectLst/>
                <a:latin typeface="Arial" panose="020B0604020202020204" pitchFamily="34" charset="0"/>
                <a:cs typeface="Arial" panose="020B0604020202020204" pitchFamily="34" charset="0"/>
              </a:rPr>
              <a:t>No, it doesn’t, you can listen to music in whichever way works best of you. There are lots of benefits to having the songs on an MP3 player or similar device.  It allows you to gather all the music from different times in your life in one playlist and is portable.  We have a guide on some </a:t>
            </a:r>
            <a:r>
              <a:rPr lang="en-GB" sz="1200" dirty="0">
                <a:solidFill>
                  <a:srgbClr val="000000"/>
                </a:solidFill>
                <a:latin typeface="Arial" panose="020B0604020202020204" pitchFamily="34" charset="0"/>
                <a:cs typeface="Arial" panose="020B0604020202020204" pitchFamily="34" charset="0"/>
              </a:rPr>
              <a:t>MP3</a:t>
            </a:r>
            <a:r>
              <a:rPr lang="en-GB" sz="1200" b="0" i="0" dirty="0">
                <a:solidFill>
                  <a:srgbClr val="000000"/>
                </a:solidFill>
                <a:effectLst/>
                <a:latin typeface="Arial" panose="020B0604020202020204" pitchFamily="34" charset="0"/>
                <a:cs typeface="Arial" panose="020B0604020202020204" pitchFamily="34" charset="0"/>
              </a:rPr>
              <a:t>’s which we tested in the resources section of our website.  </a:t>
            </a:r>
          </a:p>
          <a:p>
            <a:pPr algn="l" rtl="0" fontAlgn="base"/>
            <a:r>
              <a:rPr lang="en-GB" sz="1200" b="0" i="0" dirty="0">
                <a:solidFill>
                  <a:srgbClr val="000000"/>
                </a:solidFill>
                <a:effectLst/>
                <a:latin typeface="Arial" panose="020B0604020202020204" pitchFamily="34" charset="0"/>
                <a:cs typeface="Arial" panose="020B0604020202020204" pitchFamily="34" charset="0"/>
              </a:rPr>
              <a:t> </a:t>
            </a:r>
          </a:p>
          <a:p>
            <a:pPr algn="l" rtl="0" fontAlgn="base"/>
            <a:r>
              <a:rPr lang="en-GB" sz="1200" b="0" i="0" dirty="0">
                <a:solidFill>
                  <a:srgbClr val="000000"/>
                </a:solidFill>
                <a:effectLst/>
                <a:latin typeface="Arial" panose="020B0604020202020204" pitchFamily="34" charset="0"/>
                <a:cs typeface="Arial" panose="020B0604020202020204" pitchFamily="34" charset="0"/>
              </a:rPr>
              <a:t>However, please don’t worry if there is no one who can help you to use an mp3 player, the main thing is that the person with dementia should have access to their music. In this instance ask them how they normally listen to their music and encourage them to keep listening in this way.  If they normally listen to CDs or records, they should gather the CDs or records together, so they can listen to the songs with a memory attached. Even just singing the songs will still have a positive effect.   </a:t>
            </a:r>
          </a:p>
          <a:p>
            <a:pPr>
              <a:spcAft>
                <a:spcPts val="800"/>
              </a:spcAft>
            </a:pPr>
            <a:endParaRPr lang="en-GB" sz="12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spcAft>
                <a:spcPts val="800"/>
              </a:spcAft>
            </a:pPr>
            <a:r>
              <a:rPr lang="en-US" sz="1200" b="1" dirty="0">
                <a:solidFill>
                  <a:srgbClr val="CC3399"/>
                </a:solidFill>
                <a:effectLst/>
                <a:latin typeface="Arial" panose="020B0604020202020204" pitchFamily="34" charset="0"/>
                <a:ea typeface="Arial" panose="020B0604020202020204" pitchFamily="34" charset="0"/>
                <a:cs typeface="Times New Roman" panose="02020603050405020304" pitchFamily="18" charset="0"/>
              </a:rPr>
              <a:t>Where can I access music for free?</a:t>
            </a:r>
            <a:r>
              <a:rPr lang="en-GB" sz="1200" b="1" dirty="0">
                <a:solidFill>
                  <a:srgbClr val="CC3399"/>
                </a:solidFill>
                <a:effectLst/>
                <a:latin typeface="Arial" panose="020B0604020202020204" pitchFamily="34" charset="0"/>
                <a:ea typeface="Arial" panose="020B0604020202020204" pitchFamily="34" charset="0"/>
                <a:cs typeface="Times New Roman" panose="02020603050405020304" pitchFamily="18" charset="0"/>
              </a:rPr>
              <a:t> </a:t>
            </a:r>
            <a:endParaRPr lang="en-GB" sz="1200" b="1" dirty="0">
              <a:solidFill>
                <a:srgbClr val="CC3399"/>
              </a:solidFill>
              <a:latin typeface="Calibri" panose="020F0502020204030204" pitchFamily="34" charset="0"/>
              <a:ea typeface="Arial" panose="020B0604020202020204" pitchFamily="34" charset="0"/>
              <a:cs typeface="Times New Roman" panose="02020603050405020304" pitchFamily="18" charset="0"/>
            </a:endParaRPr>
          </a:p>
          <a:p>
            <a:pPr>
              <a:spcAft>
                <a:spcPts val="800"/>
              </a:spcAf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can listen to music for free online through streaming services like YouTube or Spotify, but you will hear adverts in between the tunes. If you want to listen to music using Spotify or YouTube when you are not connected to the internet, you will need to pay a subscription fee to store the tunes in the app on your device (and if you stop paying your subscription the tunes will disappear from your app). If you want to download music onto an </a:t>
            </a:r>
            <a:r>
              <a:rPr lang="en-US"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MP3</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player then you will need to buy the music online first.</a:t>
            </a:r>
          </a:p>
          <a:p>
            <a:pPr>
              <a:spcBef>
                <a:spcPts val="200"/>
              </a:spcBef>
              <a:spcAft>
                <a:spcPts val="800"/>
              </a:spcAft>
            </a:pPr>
            <a:endParaRPr lang="en-US" sz="12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Bef>
                <a:spcPts val="200"/>
              </a:spcBef>
              <a:spcAft>
                <a:spcPts val="800"/>
              </a:spcAft>
            </a:pPr>
            <a:r>
              <a:rPr lang="en-GB" sz="1200" b="1" dirty="0">
                <a:solidFill>
                  <a:srgbClr val="CC3399"/>
                </a:solidFill>
                <a:effectLst/>
                <a:latin typeface="Arial" panose="020B0604020202020204" pitchFamily="34" charset="0"/>
                <a:ea typeface="Arial" panose="020B0604020202020204" pitchFamily="34" charset="0"/>
                <a:cs typeface="Times New Roman" panose="02020603050405020304" pitchFamily="18" charset="0"/>
              </a:rPr>
              <a:t>Can I download music from my YouTube/Spotify playlist onto an MP3 Player?</a:t>
            </a:r>
            <a:endParaRPr lang="en-GB" sz="1200" b="1" dirty="0">
              <a:solidFill>
                <a:srgbClr val="CC3399"/>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No</a:t>
            </a:r>
            <a:r>
              <a:rPr lang="en-GB" sz="1200" dirty="0">
                <a:latin typeface="Arial" panose="020B0604020202020204" pitchFamily="34" charset="0"/>
                <a:ea typeface="Arial" panose="020B0604020202020204" pitchFamily="34" charset="0"/>
                <a:cs typeface="Times New Roman" panose="02020603050405020304" pitchFamily="18" charset="0"/>
              </a:rPr>
              <a:t>, </a:t>
            </a:r>
            <a:r>
              <a:rPr lang="en-GB" sz="1200" dirty="0">
                <a:effectLst/>
                <a:latin typeface="Arial" panose="020B0604020202020204" pitchFamily="34" charset="0"/>
                <a:ea typeface="Arial" panose="020B0604020202020204" pitchFamily="34" charset="0"/>
                <a:cs typeface="Times New Roman" panose="02020603050405020304" pitchFamily="18" charset="0"/>
              </a:rPr>
              <a:t>you can only listen to Spotify playlists on Spotify and YouTube playlists on YouTube. You will have to download music from an online music store, like Amazon, in order to download it onto an MP3 player.</a:t>
            </a:r>
          </a:p>
          <a:p>
            <a:pPr>
              <a:lnSpc>
                <a:spcPct val="107000"/>
              </a:lnSpc>
              <a:spcAft>
                <a:spcPts val="800"/>
              </a:spcAf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GB" sz="1200" b="1" dirty="0">
                <a:solidFill>
                  <a:srgbClr val="CC3399"/>
                </a:solidFill>
                <a:latin typeface="Arial" panose="020B0604020202020204" pitchFamily="34" charset="0"/>
                <a:ea typeface="Arial" panose="020B0604020202020204" pitchFamily="34" charset="0"/>
                <a:cs typeface="Times New Roman" panose="02020603050405020304" pitchFamily="18" charset="0"/>
              </a:rPr>
              <a:t>Further support</a:t>
            </a:r>
          </a:p>
          <a:p>
            <a:pPr>
              <a:lnSpc>
                <a:spcPct val="107000"/>
              </a:lnSpc>
              <a:spcAft>
                <a:spcPts val="800"/>
              </a:spcAft>
            </a:pPr>
            <a:r>
              <a:rPr lang="en-GB" sz="1200" dirty="0">
                <a:latin typeface="Arial" panose="020B0604020202020204" pitchFamily="34" charset="0"/>
                <a:ea typeface="Arial" panose="020B0604020202020204" pitchFamily="34" charset="0"/>
                <a:cs typeface="Times New Roman" panose="02020603050405020304" pitchFamily="18" charset="0"/>
              </a:rPr>
              <a:t>If you have further questions,</a:t>
            </a:r>
            <a:r>
              <a:rPr lang="en-GB" sz="1800" dirty="0">
                <a:effectLst/>
                <a:latin typeface="Arial" panose="020B0604020202020204" pitchFamily="34" charset="0"/>
                <a:ea typeface="Calibri" panose="020F050202020403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join our weekly Zoom drop ins, Fridays at 10-11am on Zoom, for the chance to chat to a Playlist for Life Team member.</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Please contact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communities@playlistforlife.org.uk</a:t>
            </a:r>
            <a:r>
              <a:rPr lang="en-GB" sz="1200" dirty="0">
                <a:effectLst/>
                <a:latin typeface="Arial" panose="020B0604020202020204" pitchFamily="34" charset="0"/>
                <a:ea typeface="Calibri" panose="020F0502020204030204" pitchFamily="34" charset="0"/>
                <a:cs typeface="Arial" panose="020B0604020202020204" pitchFamily="34" charset="0"/>
              </a:rPr>
              <a:t> to request the Zoom link.</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This drop in is for Help Point staff and volunteers, please do not share the link with service users.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dirty="0">
              <a:effectLst/>
              <a:latin typeface="Arial" panose="020B0604020202020204" pitchFamily="34" charset="0"/>
              <a:ea typeface="Arial" panose="020B0604020202020204" pitchFamily="34" charset="0"/>
              <a:cs typeface="Arial" panose="020B0604020202020204" pitchFamily="34" charset="0"/>
            </a:endParaRPr>
          </a:p>
          <a:p>
            <a:pPr>
              <a:spcBef>
                <a:spcPts val="200"/>
              </a:spcBef>
              <a:spcAft>
                <a:spcPts val="800"/>
              </a:spcAft>
            </a:pP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spcBef>
                <a:spcPts val="200"/>
              </a:spcBef>
              <a:spcAft>
                <a:spcPts val="800"/>
              </a:spcAft>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spcBef>
                <a:spcPts val="200"/>
              </a:spcBef>
              <a:spcAft>
                <a:spcPts val="800"/>
              </a:spcAft>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Bef>
                <a:spcPts val="200"/>
              </a:spcBef>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GB" sz="1100" dirty="0">
              <a:solidFill>
                <a:srgbClr val="000000"/>
              </a:solidFill>
              <a:latin typeface="Arial" panose="020B0604020202020204" pitchFamily="34" charset="0"/>
              <a:cs typeface="Arial" panose="020B0604020202020204" pitchFamily="34" charset="0"/>
            </a:endParaRPr>
          </a:p>
          <a:p>
            <a:pPr algn="l" rtl="0" fontAlgn="base"/>
            <a:r>
              <a:rPr lang="en-GB" sz="1100" b="0" i="0" dirty="0">
                <a:solidFill>
                  <a:srgbClr val="000000"/>
                </a:solidFill>
                <a:effectLst/>
                <a:latin typeface="Arial" panose="020B0604020202020204" pitchFamily="34" charset="0"/>
                <a:cs typeface="Arial" panose="020B0604020202020204" pitchFamily="34" charset="0"/>
              </a:rPr>
              <a:t> </a:t>
            </a:r>
            <a:endParaRPr lang="en-GB" sz="1050" dirty="0">
              <a:latin typeface="Arial" panose="020B0604020202020204" pitchFamily="34" charset="0"/>
              <a:ea typeface="Arial" charset="0"/>
              <a:cs typeface="Arial" panose="020B0604020202020204" pitchFamily="34" charset="0"/>
            </a:endParaRPr>
          </a:p>
        </p:txBody>
      </p:sp>
      <p:sp>
        <p:nvSpPr>
          <p:cNvPr id="15" name="TextBox 14"/>
          <p:cNvSpPr txBox="1"/>
          <p:nvPr/>
        </p:nvSpPr>
        <p:spPr>
          <a:xfrm>
            <a:off x="6074849" y="9274175"/>
            <a:ext cx="286467" cy="276999"/>
          </a:xfrm>
          <a:prstGeom prst="rect">
            <a:avLst/>
          </a:prstGeom>
          <a:noFill/>
        </p:spPr>
        <p:txBody>
          <a:bodyPr wrap="square" rtlCol="0">
            <a:spAutoFit/>
          </a:bodyPr>
          <a:lstStyle/>
          <a:p>
            <a:r>
              <a:rPr lang="en-US" sz="1200" b="1" dirty="0">
                <a:latin typeface="Montserrat" charset="0"/>
                <a:ea typeface="Montserrat" charset="0"/>
                <a:cs typeface="Montserrat" charset="0"/>
              </a:rPr>
              <a:t>6</a:t>
            </a:r>
          </a:p>
        </p:txBody>
      </p:sp>
      <p:pic>
        <p:nvPicPr>
          <p:cNvPr id="9" name="Picture 8">
            <a:extLst>
              <a:ext uri="{FF2B5EF4-FFF2-40B4-BE49-F238E27FC236}">
                <a16:creationId xmlns:a16="http://schemas.microsoft.com/office/drawing/2014/main" id="{BDA915B6-C362-03CE-BC14-DA1D65F36DAF}"/>
              </a:ext>
            </a:extLst>
          </p:cNvPr>
          <p:cNvPicPr/>
          <p:nvPr/>
        </p:nvPicPr>
        <p:blipFill>
          <a:blip r:embed="rId4"/>
          <a:stretch>
            <a:fillRect/>
          </a:stretch>
        </p:blipFill>
        <p:spPr>
          <a:xfrm>
            <a:off x="6136915" y="7718286"/>
            <a:ext cx="1143000" cy="1143000"/>
          </a:xfrm>
          <a:prstGeom prst="rect">
            <a:avLst/>
          </a:prstGeom>
        </p:spPr>
      </p:pic>
      <p:pic>
        <p:nvPicPr>
          <p:cNvPr id="10" name="Picture 9">
            <a:extLst>
              <a:ext uri="{FF2B5EF4-FFF2-40B4-BE49-F238E27FC236}">
                <a16:creationId xmlns:a16="http://schemas.microsoft.com/office/drawing/2014/main" id="{74EF14FC-4BB3-823E-504E-95753D43585F}"/>
              </a:ext>
            </a:extLst>
          </p:cNvPr>
          <p:cNvPicPr/>
          <p:nvPr/>
        </p:nvPicPr>
        <p:blipFill>
          <a:blip r:embed="rId5"/>
          <a:stretch>
            <a:fillRect/>
          </a:stretch>
        </p:blipFill>
        <p:spPr>
          <a:xfrm>
            <a:off x="6257949" y="6892508"/>
            <a:ext cx="609600" cy="609600"/>
          </a:xfrm>
          <a:prstGeom prst="rect">
            <a:avLst/>
          </a:prstGeom>
        </p:spPr>
      </p:pic>
    </p:spTree>
    <p:extLst>
      <p:ext uri="{BB962C8B-B14F-4D97-AF65-F5344CB8AC3E}">
        <p14:creationId xmlns:p14="http://schemas.microsoft.com/office/powerpoint/2010/main" val="3589238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ix xmlns="d40e67f9-447c-4bc2-b0d1-a16daeb89be9">
      <Url xsi:nil="true"/>
      <Description xsi:nil="true"/>
    </pix>
    <Preview xmlns="d40e67f9-447c-4bc2-b0d1-a16daeb89be9" xsi:nil="true"/>
    <Image xmlns="d40e67f9-447c-4bc2-b0d1-a16daeb89b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65FD9B7E267445AC12ED9B11F57F86" ma:contentTypeVersion="19" ma:contentTypeDescription="Create a new document." ma:contentTypeScope="" ma:versionID="c1392e8d5da3c0feeac4a87d175755ec">
  <xsd:schema xmlns:xsd="http://www.w3.org/2001/XMLSchema" xmlns:xs="http://www.w3.org/2001/XMLSchema" xmlns:p="http://schemas.microsoft.com/office/2006/metadata/properties" xmlns:ns2="e0d4a25b-9a3a-4be3-a9ea-315de8501f80" xmlns:ns3="d40e67f9-447c-4bc2-b0d1-a16daeb89be9" targetNamespace="http://schemas.microsoft.com/office/2006/metadata/properties" ma:root="true" ma:fieldsID="878a6773eba4da634df56aab49831da3" ns2:_="" ns3:_="">
    <xsd:import namespace="e0d4a25b-9a3a-4be3-a9ea-315de8501f80"/>
    <xsd:import namespace="d40e67f9-447c-4bc2-b0d1-a16daeb89be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pix"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Image" minOccurs="0"/>
                <xsd:element ref="ns3:MediaLengthInSeconds" minOccurs="0"/>
                <xsd:element ref="ns3: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4a25b-9a3a-4be3-a9ea-315de8501f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40e67f9-447c-4bc2-b0d1-a16daeb89be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pix" ma:index="16" nillable="true" ma:displayName="pix" ma:internalName="pix">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Image" ma:index="23" nillable="true" ma:displayName="Image" ma:format="Thumbnail" ma:internalName="Image">
      <xsd:simpleType>
        <xsd:restriction base="dms:Unknown"/>
      </xsd:simpleType>
    </xsd:element>
    <xsd:element name="MediaLengthInSeconds" ma:index="24" nillable="true" ma:displayName="Length (seconds)" ma:internalName="MediaLengthInSeconds" ma:readOnly="true">
      <xsd:simpleType>
        <xsd:restriction base="dms:Unknown"/>
      </xsd:simpleType>
    </xsd:element>
    <xsd:element name="Preview" ma:index="25" nillable="true" ma:displayName="Preview" ma:format="Thumbnail" ma:internalName="Preview">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ABAF1F-028F-4CEB-A10B-A76DD99BE9D6}">
  <ds:schemaRefs>
    <ds:schemaRef ds:uri="http://purl.org/dc/elements/1.1/"/>
    <ds:schemaRef ds:uri="http://purl.org/dc/dcmitype/"/>
    <ds:schemaRef ds:uri="d40e67f9-447c-4bc2-b0d1-a16daeb89be9"/>
    <ds:schemaRef ds:uri="http://schemas.microsoft.com/office/2006/documentManagement/types"/>
    <ds:schemaRef ds:uri="e0d4a25b-9a3a-4be3-a9ea-315de8501f80"/>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EBA4022-F29E-4CF9-8A80-FB1FE3BA9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d4a25b-9a3a-4be3-a9ea-315de8501f80"/>
    <ds:schemaRef ds:uri="d40e67f9-447c-4bc2-b0d1-a16daeb89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B64A44-A751-45B6-92F5-9884D1641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9728</TotalTime>
  <Words>2446</Words>
  <Application>Microsoft Office PowerPoint</Application>
  <PresentationFormat>A4 Paper (210x297 mm)</PresentationFormat>
  <Paragraphs>159</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Montserrat</vt:lpstr>
      <vt:lpstr>Segoe UI</vt:lpstr>
      <vt:lpstr>WordVisiCarriageReturn_MSFontService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Eilidh Marks</dc:creator>
  <cp:lastModifiedBy>Rebecca Kennedy</cp:lastModifiedBy>
  <cp:revision>59</cp:revision>
  <dcterms:created xsi:type="dcterms:W3CDTF">2020-03-13T10:37:18Z</dcterms:created>
  <dcterms:modified xsi:type="dcterms:W3CDTF">2022-06-29T12:18:35Z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0x0101008565FD9B7E267445AC12ED9B11F57F86</vt:lpwstr>
  </property>
</Properties>
</file>